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393811F-C4E3-430C-877A-1B2895EBFBAF}" type="datetimeFigureOut">
              <a:rPr lang="es-ES" smtClean="0"/>
              <a:t>02/05/2012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9EBCA48-79DB-451A-A3B1-6EA8B169557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Una heroína en mi familia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Aromì Dinucci maría juliana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3013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mama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Ella es…</a:t>
            </a:r>
          </a:p>
          <a:p>
            <a:r>
              <a:rPr lang="es-ES" sz="3200" dirty="0" smtClean="0"/>
              <a:t>María Beatriz Dinucci:</a:t>
            </a:r>
            <a:endParaRPr lang="es-ES" sz="3200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508" y="1772816"/>
            <a:ext cx="2909664" cy="306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290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Su 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ES" sz="2800" dirty="0" smtClean="0"/>
              <a:t>Es PROFESORA de LENGUA y LITERATURA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2800" dirty="0" smtClean="0"/>
              <a:t>Trabaja en el Colegio Yapeyú , el que también dicta clases de TUTORÍA y ESTRATEGIAS DEL APRENDIZAJE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2800" dirty="0" smtClean="0"/>
              <a:t>Además, estudio  PROFESORADO DE MÚSICA, pero actualmente no ejerce </a:t>
            </a:r>
            <a:endParaRPr lang="es-ES" sz="2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933056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202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 tan importante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" sz="2200" dirty="0" smtClean="0"/>
              <a:t>Su trabajo es  muy importante ya que ella se encarga de formar a los adultos del futuro,  en sus manos así como en el del resto de los docentes esta y se mantiene esa tarea, guiarnos en el camino para hacer alumnos eficaces y además formarnos como buenas personas </a:t>
            </a:r>
            <a:endParaRPr lang="es-ES" sz="2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900180"/>
            <a:ext cx="4158952" cy="275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706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48</TotalTime>
  <Words>108</Words>
  <Application>Microsoft Office PowerPoint</Application>
  <PresentationFormat>Presentación en pantalla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Ángulos</vt:lpstr>
      <vt:lpstr>Una heroína en mi familia</vt:lpstr>
      <vt:lpstr>Mi mama </vt:lpstr>
      <vt:lpstr>Su trabajo</vt:lpstr>
      <vt:lpstr>Es tan importante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Florencia</dc:creator>
  <cp:lastModifiedBy>Florencia</cp:lastModifiedBy>
  <cp:revision>3</cp:revision>
  <dcterms:created xsi:type="dcterms:W3CDTF">2012-05-02T03:15:48Z</dcterms:created>
  <dcterms:modified xsi:type="dcterms:W3CDTF">2012-05-02T04:04:36Z</dcterms:modified>
</cp:coreProperties>
</file>