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E05CD2-D7B8-48C8-A30E-F30DFD0C714E}" type="datetimeFigureOut">
              <a:rPr lang="es-ES" smtClean="0"/>
              <a:t>03/05/2012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5DA5982-3A23-4188-BC8A-61D991784A1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5197" y="1340768"/>
            <a:ext cx="8041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Una heroína en mi familia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98" y="2780928"/>
            <a:ext cx="1810003" cy="244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101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533650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1835696" y="135679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Es ama de casa</a:t>
            </a:r>
            <a:endParaRPr lang="es-ES" sz="4000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6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2232248" cy="2746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3 CuadroTexto"/>
          <p:cNvSpPr txBox="1"/>
          <p:nvPr/>
        </p:nvSpPr>
        <p:spPr>
          <a:xfrm>
            <a:off x="1907704" y="105273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Tambien</a:t>
            </a:r>
            <a:r>
              <a:rPr lang="es-ES" sz="3600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 trabaja en un consultorio medico con mi papa como secretaria. </a:t>
            </a:r>
            <a:endParaRPr lang="es-ES" sz="3600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7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Porque ella siempre esta para todo lo que la familia necesita y para ayudar a mi papa en su trabajo. 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95736" y="980728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latin typeface="Brush Script MT" pitchFamily="66" charset="0"/>
              </a:rPr>
              <a:t>Es una heroína por que:</a:t>
            </a:r>
            <a:endParaRPr lang="es-ES" sz="4000" dirty="0">
              <a:solidFill>
                <a:schemeClr val="bg1">
                  <a:lumMod val="50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9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Personalizado 3">
      <a:dk1>
        <a:srgbClr val="D99694"/>
      </a:dk1>
      <a:lt1>
        <a:srgbClr val="E8C0BE"/>
      </a:lt1>
      <a:dk2>
        <a:srgbClr val="1F497D"/>
      </a:dk2>
      <a:lt2>
        <a:srgbClr val="E8C0BE"/>
      </a:lt2>
      <a:accent1>
        <a:srgbClr val="4F81BD"/>
      </a:accent1>
      <a:accent2>
        <a:srgbClr val="C0504D"/>
      </a:accent2>
      <a:accent3>
        <a:srgbClr val="EFD5D4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48</Words>
  <Application>Microsoft Office PowerPoint</Application>
  <PresentationFormat>Presentación en pantalla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Alta costura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</dc:creator>
  <cp:lastModifiedBy>alfonso</cp:lastModifiedBy>
  <cp:revision>7</cp:revision>
  <dcterms:created xsi:type="dcterms:W3CDTF">2012-05-03T20:14:10Z</dcterms:created>
  <dcterms:modified xsi:type="dcterms:W3CDTF">2012-05-03T22:44:07Z</dcterms:modified>
</cp:coreProperties>
</file>