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E58D98-B597-4040-9421-4F9E9B3E906A}" type="datetimeFigureOut">
              <a:rPr lang="es-ES" smtClean="0"/>
              <a:pPr/>
              <a:t>01/05/2012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F559CC-F117-432C-98FF-CA5D2C20E4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Una Heroína En Mi Casa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Ariel Aguiar</a:t>
            </a:r>
          </a:p>
          <a:p>
            <a:r>
              <a:rPr lang="es-AR" dirty="0" smtClean="0"/>
              <a:t>3°3°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Profesión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Mi mama trabaja de farmacéutica, tiene su propia farmacia en paso de la patria.</a:t>
            </a:r>
            <a:endParaRPr lang="es-ES" dirty="0"/>
          </a:p>
        </p:txBody>
      </p:sp>
      <p:pic>
        <p:nvPicPr>
          <p:cNvPr id="4" name="3 Imagen" descr="P430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5532106" cy="4149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Horarios, compañeros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Mi mama al ser dueña de la  farmacia trabaja desde que se abre hasta que se cierra (unas 5-6 horas). El personal de trabajo son dos chicas que le ayudan a mi mama durante la mañana y la tarde cada una</a:t>
            </a:r>
            <a:endParaRPr lang="es-ES" dirty="0"/>
          </a:p>
        </p:txBody>
      </p:sp>
      <p:pic>
        <p:nvPicPr>
          <p:cNvPr id="4" name="3 Imagen" descr="P430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617641"/>
            <a:ext cx="5040560" cy="324035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Yo creo que su trabajo es importante ya que se necesita alguien que sepa sobre que remedios se tienen que usar para </a:t>
            </a:r>
            <a:r>
              <a:rPr lang="es-AR" smtClean="0"/>
              <a:t>cada síntoma </a:t>
            </a:r>
            <a:r>
              <a:rPr lang="es-AR" dirty="0" smtClean="0"/>
              <a:t>o enfermedad</a:t>
            </a:r>
            <a:endParaRPr lang="es-ES" dirty="0"/>
          </a:p>
        </p:txBody>
      </p:sp>
      <p:pic>
        <p:nvPicPr>
          <p:cNvPr id="4" name="3 Imagen" descr="P430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84984"/>
            <a:ext cx="468052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100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Opulento</vt:lpstr>
      <vt:lpstr>Una Heroína En Mi Casa</vt:lpstr>
      <vt:lpstr>Profesión</vt:lpstr>
      <vt:lpstr>Horarios, compañeros de trabajo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Casa</dc:title>
  <dc:creator>Tortu</dc:creator>
  <cp:lastModifiedBy>Tortu</cp:lastModifiedBy>
  <cp:revision>13</cp:revision>
  <dcterms:created xsi:type="dcterms:W3CDTF">2012-04-30T15:23:31Z</dcterms:created>
  <dcterms:modified xsi:type="dcterms:W3CDTF">2012-05-01T19:01:43Z</dcterms:modified>
</cp:coreProperties>
</file>