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233D70A-93CF-47A5-AADD-3C54FB023A4B}" type="datetimeFigureOut">
              <a:rPr lang="es-AR" smtClean="0"/>
              <a:t>26/03/2021</a:t>
            </a:fld>
            <a:endParaRPr lang="es-A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896F6F-EF7D-4F38-B599-7723A1038A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09419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33D70A-93CF-47A5-AADD-3C54FB023A4B}" type="datetimeFigureOut">
              <a:rPr lang="es-AR" smtClean="0"/>
              <a:t>26/03/2021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896F6F-EF7D-4F38-B599-7723A1038A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375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33D70A-93CF-47A5-AADD-3C54FB023A4B}" type="datetimeFigureOut">
              <a:rPr lang="es-AR" smtClean="0"/>
              <a:t>26/03/2021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896F6F-EF7D-4F38-B599-7723A1038A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456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33D70A-93CF-47A5-AADD-3C54FB023A4B}" type="datetimeFigureOut">
              <a:rPr lang="es-AR" smtClean="0"/>
              <a:t>26/03/2021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896F6F-EF7D-4F38-B599-7723A1038A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0847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233D70A-93CF-47A5-AADD-3C54FB023A4B}" type="datetimeFigureOut">
              <a:rPr lang="es-AR" smtClean="0"/>
              <a:t>26/03/2021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896F6F-EF7D-4F38-B599-7723A1038A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1558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33D70A-93CF-47A5-AADD-3C54FB023A4B}" type="datetimeFigureOut">
              <a:rPr lang="es-AR" smtClean="0"/>
              <a:t>26/03/2021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896F6F-EF7D-4F38-B599-7723A1038A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0609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33D70A-93CF-47A5-AADD-3C54FB023A4B}" type="datetimeFigureOut">
              <a:rPr lang="es-AR" smtClean="0"/>
              <a:t>26/03/2021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896F6F-EF7D-4F38-B599-7723A1038A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0800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33D70A-93CF-47A5-AADD-3C54FB023A4B}" type="datetimeFigureOut">
              <a:rPr lang="es-AR" smtClean="0"/>
              <a:t>26/03/2021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896F6F-EF7D-4F38-B599-7723A1038A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240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33D70A-93CF-47A5-AADD-3C54FB023A4B}" type="datetimeFigureOut">
              <a:rPr lang="es-AR" smtClean="0"/>
              <a:t>26/03/2021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896F6F-EF7D-4F38-B599-7723A1038A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7697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33D70A-93CF-47A5-AADD-3C54FB023A4B}" type="datetimeFigureOut">
              <a:rPr lang="es-AR" smtClean="0"/>
              <a:t>26/03/2021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F896F6F-EF7D-4F38-B599-7723A1038AC3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8841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233D70A-93CF-47A5-AADD-3C54FB023A4B}" type="datetimeFigureOut">
              <a:rPr lang="es-AR" smtClean="0"/>
              <a:t>26/03/2021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896F6F-EF7D-4F38-B599-7723A1038A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0627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B233D70A-93CF-47A5-AADD-3C54FB023A4B}" type="datetimeFigureOut">
              <a:rPr lang="es-AR" smtClean="0"/>
              <a:t>26/03/2021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0F896F6F-EF7D-4F38-B599-7723A1038A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291577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4361" y="1550350"/>
            <a:ext cx="9068586" cy="2590800"/>
          </a:xfrm>
        </p:spPr>
        <p:txBody>
          <a:bodyPr/>
          <a:lstStyle/>
          <a:p>
            <a:r>
              <a:rPr lang="es-AR" dirty="0" smtClean="0">
                <a:latin typeface="Maiandra GD" panose="020E0502030308020204" pitchFamily="34" charset="0"/>
              </a:rPr>
              <a:t>Herbario</a:t>
            </a:r>
            <a:endParaRPr lang="es-AR" dirty="0">
              <a:latin typeface="Maiandra GD" panose="020E0502030308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28910" y="3329781"/>
            <a:ext cx="9539489" cy="457201"/>
          </a:xfrm>
        </p:spPr>
        <p:txBody>
          <a:bodyPr>
            <a:noAutofit/>
          </a:bodyPr>
          <a:lstStyle/>
          <a:p>
            <a:r>
              <a:rPr lang="es-AR" sz="3200" dirty="0" smtClean="0"/>
              <a:t>Arbolado urbano: especies recomendadas para la ciudad de Corrientes</a:t>
            </a:r>
            <a:endParaRPr lang="es-AR" sz="3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8345510" y="5112913"/>
            <a:ext cx="2522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Navarret Emilia 6° 1°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4686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167667" y="221026"/>
            <a:ext cx="2771105" cy="1645920"/>
          </a:xfrm>
        </p:spPr>
        <p:txBody>
          <a:bodyPr>
            <a:normAutofit fontScale="90000"/>
          </a:bodyPr>
          <a:lstStyle/>
          <a:p>
            <a:r>
              <a:rPr lang="es-AR" sz="3600" i="1" dirty="0" smtClean="0">
                <a:solidFill>
                  <a:srgbClr val="7030A0"/>
                </a:solidFill>
                <a:latin typeface="Maiandra GD" panose="020E0502030308020204" pitchFamily="34" charset="0"/>
              </a:rPr>
              <a:t>JACARANDÁ</a:t>
            </a:r>
            <a:r>
              <a:rPr lang="es-AR" dirty="0" smtClean="0">
                <a:latin typeface="Maiandra GD" panose="020E0502030308020204" pitchFamily="34" charset="0"/>
              </a:rPr>
              <a:t/>
            </a:r>
            <a:br>
              <a:rPr lang="es-AR" dirty="0" smtClean="0">
                <a:latin typeface="Maiandra GD" panose="020E0502030308020204" pitchFamily="34" charset="0"/>
              </a:rPr>
            </a:br>
            <a:r>
              <a:rPr lang="es-AR" dirty="0">
                <a:latin typeface="Maiandra GD" panose="020E0502030308020204" pitchFamily="34" charset="0"/>
              </a:rPr>
              <a:t/>
            </a:r>
            <a:br>
              <a:rPr lang="es-AR" dirty="0">
                <a:latin typeface="Maiandra GD" panose="020E0502030308020204" pitchFamily="34" charset="0"/>
              </a:rPr>
            </a:br>
            <a:endParaRPr lang="es-AR" dirty="0">
              <a:latin typeface="Maiandra GD" panose="020E0502030308020204" pitchFamily="34" charset="0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9167667" y="1285305"/>
            <a:ext cx="2515737" cy="3505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A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NOMBRE CIENTÍFICO: </a:t>
            </a:r>
            <a:r>
              <a:rPr lang="es-AR" sz="1500" dirty="0"/>
              <a:t>Jacaranda </a:t>
            </a:r>
            <a:r>
              <a:rPr lang="es-AR" sz="1500" dirty="0" err="1" smtClean="0"/>
              <a:t>mimosifolia</a:t>
            </a:r>
            <a:endParaRPr lang="es-AR" sz="1500" dirty="0" smtClean="0"/>
          </a:p>
          <a:p>
            <a:pPr>
              <a:lnSpc>
                <a:spcPct val="100000"/>
              </a:lnSpc>
            </a:pPr>
            <a:endParaRPr lang="es-AR" sz="1500" dirty="0" smtClean="0"/>
          </a:p>
          <a:p>
            <a:pPr>
              <a:lnSpc>
                <a:spcPct val="100000"/>
              </a:lnSpc>
            </a:pPr>
            <a:r>
              <a:rPr lang="es-A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 qué se lo elige?: </a:t>
            </a:r>
            <a:r>
              <a:rPr lang="es-AR" sz="1500" dirty="0" smtClean="0"/>
              <a:t> Ya que son arboles adaptados a las altas temperaturas, prefieren suelos arenosos con gran drenaje, tienen un crecimiento relativamente rápido y pueden alcanzar hasta 20m, se los usa para parques ya que las ramas esparcidas pueden llenar grandes espacios y generar buenas sombras, tienen alto valor paisajístico, </a:t>
            </a:r>
            <a:r>
              <a:rPr lang="es-AR" dirty="0" smtClean="0"/>
              <a:t>etc.</a:t>
            </a:r>
            <a:endParaRPr lang="es-AR" dirty="0"/>
          </a:p>
        </p:txBody>
      </p:sp>
      <p:pic>
        <p:nvPicPr>
          <p:cNvPr id="1028" name="Picture 4" descr="Mi cajita mágica: La leyenda del Jacarandá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63" y="700087"/>
            <a:ext cx="5108713" cy="340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acaranda mimosifolia - Arbolap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9"/>
          <a:stretch/>
        </p:blipFill>
        <p:spPr bwMode="auto">
          <a:xfrm>
            <a:off x="5168243" y="700087"/>
            <a:ext cx="3284532" cy="39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acaranda - Wikipedia, la enciclopedia lib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07" y="4011835"/>
            <a:ext cx="3038073" cy="227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Jacaranda mimosifolia - Arbolapp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4" t="8392" r="9129" b="-546"/>
          <a:stretch/>
        </p:blipFill>
        <p:spPr bwMode="auto">
          <a:xfrm>
            <a:off x="4295203" y="4118490"/>
            <a:ext cx="2614412" cy="21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80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9425189" y="607392"/>
            <a:ext cx="2430780" cy="476027"/>
          </a:xfrm>
        </p:spPr>
        <p:txBody>
          <a:bodyPr>
            <a:noAutofit/>
          </a:bodyPr>
          <a:lstStyle/>
          <a:p>
            <a:r>
              <a:rPr lang="es-AR" sz="3200" i="1" dirty="0">
                <a:solidFill>
                  <a:srgbClr val="FF66CC"/>
                </a:solidFill>
                <a:latin typeface="Maiandra GD" panose="020E0502030308020204" pitchFamily="34" charset="0"/>
              </a:rPr>
              <a:t>L</a:t>
            </a:r>
            <a:r>
              <a:rPr lang="es-AR" sz="3200" i="1" dirty="0" smtClean="0">
                <a:solidFill>
                  <a:srgbClr val="FF66CC"/>
                </a:solidFill>
                <a:latin typeface="Maiandra GD" panose="020E0502030308020204" pitchFamily="34" charset="0"/>
              </a:rPr>
              <a:t>APACHO</a:t>
            </a:r>
            <a:endParaRPr lang="es-AR" sz="3200" dirty="0">
              <a:solidFill>
                <a:srgbClr val="FF66CC"/>
              </a:solidFill>
            </a:endParaRPr>
          </a:p>
        </p:txBody>
      </p:sp>
      <p:sp>
        <p:nvSpPr>
          <p:cNvPr id="10" name="Marcador de texto 9"/>
          <p:cNvSpPr>
            <a:spLocks noGrp="1"/>
          </p:cNvSpPr>
          <p:nvPr>
            <p:ph type="body" sz="half" idx="2"/>
          </p:nvPr>
        </p:nvSpPr>
        <p:spPr>
          <a:xfrm>
            <a:off x="9195515" y="1147201"/>
            <a:ext cx="2537139" cy="494334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A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NOMBRE CIENTÍFICO: </a:t>
            </a:r>
            <a:r>
              <a:rPr lang="es-AR" sz="1500" dirty="0" err="1"/>
              <a:t>Handroanthus</a:t>
            </a:r>
            <a:r>
              <a:rPr lang="es-AR" sz="1500" dirty="0"/>
              <a:t> </a:t>
            </a:r>
            <a:r>
              <a:rPr lang="es-AR" sz="1500" dirty="0" err="1" smtClean="0"/>
              <a:t>impetiginosus</a:t>
            </a:r>
            <a:endParaRPr lang="es-AR" sz="1500" dirty="0" smtClean="0"/>
          </a:p>
          <a:p>
            <a:pPr>
              <a:lnSpc>
                <a:spcPct val="100000"/>
              </a:lnSpc>
            </a:pPr>
            <a:endParaRPr lang="es-AR" sz="1500" dirty="0"/>
          </a:p>
          <a:p>
            <a:pPr>
              <a:lnSpc>
                <a:spcPct val="100000"/>
              </a:lnSpc>
            </a:pPr>
            <a:r>
              <a:rPr lang="es-A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 qué se lo elige?: </a:t>
            </a:r>
            <a:r>
              <a:rPr lang="es-AR" sz="1500" dirty="0" smtClean="0"/>
              <a:t>Dado que son </a:t>
            </a:r>
            <a:r>
              <a:rPr lang="es-AR" sz="1500" dirty="0"/>
              <a:t>plantas de cultivo sencillo y generalmente sanas, </a:t>
            </a:r>
            <a:r>
              <a:rPr lang="es-AR" sz="1500" dirty="0" smtClean="0"/>
              <a:t>adaptadas a las temperaturas cálidas, son aptos para plantar en veredas porque tienen un crecimiento mediano y sus raíces no son agresivas, requieren una exposición a pleno sol, se adaptan bien al suelo de Corrientes, son de alto valor paisajístico, entre otros</a:t>
            </a:r>
            <a:r>
              <a:rPr lang="es-AR" sz="1600" dirty="0" smtClean="0"/>
              <a:t>.</a:t>
            </a:r>
            <a:endParaRPr lang="es-AR" sz="1600" dirty="0"/>
          </a:p>
        </p:txBody>
      </p:sp>
      <p:pic>
        <p:nvPicPr>
          <p:cNvPr id="2050" name="Picture 2" descr="El origen de los lapachos en Corrientes - El litoral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4243"/>
          <a:stretch/>
        </p:blipFill>
        <p:spPr bwMode="auto">
          <a:xfrm>
            <a:off x="682580" y="607392"/>
            <a:ext cx="4559121" cy="358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TOGRAFIAS DE LA FLORA AUTOCTONA DEL URUGUAY: LAPACHO ROSAD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" r="6296"/>
          <a:stretch/>
        </p:blipFill>
        <p:spPr bwMode="auto">
          <a:xfrm>
            <a:off x="5241701" y="800373"/>
            <a:ext cx="3155324" cy="275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lor de Lapacho - Las FLORES más bellas del mun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28" y="3884321"/>
            <a:ext cx="4095482" cy="230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86" y="3730128"/>
            <a:ext cx="3097239" cy="206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6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i="1" dirty="0" smtClean="0">
                <a:solidFill>
                  <a:schemeClr val="accent1"/>
                </a:solidFill>
                <a:latin typeface="Maiandra GD" panose="020E0502030308020204" pitchFamily="34" charset="0"/>
              </a:rPr>
              <a:t>CARANDAY</a:t>
            </a:r>
            <a:endParaRPr lang="es-AR" sz="3200" i="1" dirty="0">
              <a:solidFill>
                <a:schemeClr val="accent1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Marcador de texto 7"/>
          <p:cNvSpPr>
            <a:spLocks noGrp="1"/>
          </p:cNvSpPr>
          <p:nvPr>
            <p:ph type="body" sz="half" idx="2"/>
          </p:nvPr>
        </p:nvSpPr>
        <p:spPr>
          <a:xfrm>
            <a:off x="9296400" y="2433918"/>
            <a:ext cx="2430780" cy="3505200"/>
          </a:xfrm>
        </p:spPr>
        <p:txBody>
          <a:bodyPr/>
          <a:lstStyle/>
          <a:p>
            <a:r>
              <a:rPr lang="es-A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NOMBRE CIENTÍFICO</a:t>
            </a:r>
            <a:r>
              <a:rPr lang="es-A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AR" sz="1800" dirty="0" err="1"/>
              <a:t>Trithrinax</a:t>
            </a:r>
            <a:r>
              <a:rPr lang="es-AR" sz="1800" dirty="0"/>
              <a:t> </a:t>
            </a:r>
            <a:r>
              <a:rPr lang="es-AR" sz="1800" dirty="0" err="1"/>
              <a:t>campestris</a:t>
            </a:r>
            <a:endParaRPr lang="es-AR" sz="1800" dirty="0"/>
          </a:p>
          <a:p>
            <a:endParaRPr lang="es-A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Trithrinax campestris – Caranday – Compra semillas en rarepalmseed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26" y="510988"/>
            <a:ext cx="3881718" cy="582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ithrinax campestris o Caranday | Cuidad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370" y="510988"/>
            <a:ext cx="3091795" cy="232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to de Los Tuneles de Taninga, Córdoba: Palmera caranday en flor ( Marzo)  - Tripadvis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8" r="12074" b="4381"/>
          <a:stretch/>
        </p:blipFill>
        <p:spPr bwMode="auto">
          <a:xfrm>
            <a:off x="4937313" y="2802003"/>
            <a:ext cx="3130922" cy="20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specialista comprobó que el aceite de palma es comestible - Diario La  Mañan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6" r="17803"/>
          <a:stretch/>
        </p:blipFill>
        <p:spPr bwMode="auto">
          <a:xfrm>
            <a:off x="6693646" y="4738506"/>
            <a:ext cx="1698532" cy="159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77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 e r d e c h a c o: Yata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53" y="607392"/>
            <a:ext cx="4140517" cy="549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915" y="607392"/>
            <a:ext cx="2953174" cy="2226239"/>
          </a:xfrm>
          <a:prstGeom prst="rect">
            <a:avLst/>
          </a:prstGeom>
        </p:spPr>
      </p:pic>
      <p:pic>
        <p:nvPicPr>
          <p:cNvPr id="2052" name="Picture 4" descr="Butia yatay - PALMAS Y PALMERAS EN ESPAÑOL (Spanish Forum) - PalmTal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915" y="2383397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 descr="Butia yatay: fotos de palmera adulta y frutos. Diferencias con Butia  capitata"/>
          <p:cNvSpPr>
            <a:spLocks noChangeAspect="1" noChangeArrowheads="1"/>
          </p:cNvSpPr>
          <p:nvPr/>
        </p:nvSpPr>
        <p:spPr bwMode="auto">
          <a:xfrm>
            <a:off x="238153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13" y="4232929"/>
            <a:ext cx="2466975" cy="1847850"/>
          </a:xfrm>
          <a:prstGeom prst="rect">
            <a:avLst/>
          </a:prstGeom>
        </p:spPr>
      </p:pic>
      <p:sp>
        <p:nvSpPr>
          <p:cNvPr id="14" name="Título 2"/>
          <p:cNvSpPr>
            <a:spLocks noGrp="1"/>
          </p:cNvSpPr>
          <p:nvPr>
            <p:ph type="title"/>
          </p:nvPr>
        </p:nvSpPr>
        <p:spPr>
          <a:xfrm>
            <a:off x="9761220" y="596219"/>
            <a:ext cx="2430780" cy="1645920"/>
          </a:xfrm>
        </p:spPr>
        <p:txBody>
          <a:bodyPr>
            <a:normAutofit/>
          </a:bodyPr>
          <a:lstStyle/>
          <a:p>
            <a:r>
              <a:rPr lang="es-AR" sz="3200" i="1" dirty="0" smtClean="0">
                <a:solidFill>
                  <a:schemeClr val="accent1"/>
                </a:solidFill>
                <a:latin typeface="Maiandra GD" panose="020E0502030308020204" pitchFamily="34" charset="0"/>
              </a:rPr>
              <a:t>YATAY</a:t>
            </a:r>
            <a:endParaRPr lang="es-AR" sz="3200" i="1" dirty="0">
              <a:solidFill>
                <a:schemeClr val="accent1"/>
              </a:solidFill>
              <a:latin typeface="Maiandra GD" panose="020E0502030308020204" pitchFamily="34" charset="0"/>
            </a:endParaRPr>
          </a:p>
        </p:txBody>
      </p:sp>
      <p:sp>
        <p:nvSpPr>
          <p:cNvPr id="16" name="Marcador de texto 7"/>
          <p:cNvSpPr>
            <a:spLocks noGrp="1"/>
          </p:cNvSpPr>
          <p:nvPr>
            <p:ph type="body" sz="half" idx="2"/>
          </p:nvPr>
        </p:nvSpPr>
        <p:spPr>
          <a:xfrm>
            <a:off x="9296400" y="2433918"/>
            <a:ext cx="2430780" cy="3505200"/>
          </a:xfrm>
        </p:spPr>
        <p:txBody>
          <a:bodyPr/>
          <a:lstStyle/>
          <a:p>
            <a:r>
              <a:rPr lang="es-A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NOMBRE CIENTÍFICO</a:t>
            </a:r>
            <a:r>
              <a:rPr lang="es-A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AR" sz="1800" dirty="0" err="1" smtClean="0"/>
              <a:t>Butia</a:t>
            </a:r>
            <a:r>
              <a:rPr lang="es-AR" sz="1800" dirty="0" smtClean="0"/>
              <a:t> yatay</a:t>
            </a:r>
            <a:endParaRPr lang="es-A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559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9761220" y="640080"/>
            <a:ext cx="2430780" cy="1645920"/>
          </a:xfrm>
        </p:spPr>
        <p:txBody>
          <a:bodyPr>
            <a:normAutofit/>
          </a:bodyPr>
          <a:lstStyle/>
          <a:p>
            <a:r>
              <a:rPr lang="es-AR" sz="3200" i="1" dirty="0" smtClean="0">
                <a:solidFill>
                  <a:schemeClr val="accent1"/>
                </a:solidFill>
                <a:latin typeface="Maiandra GD" panose="020E0502030308020204" pitchFamily="34" charset="0"/>
              </a:rPr>
              <a:t>PINDÓ</a:t>
            </a:r>
            <a:endParaRPr lang="es-AR" sz="3200" i="1" dirty="0">
              <a:solidFill>
                <a:schemeClr val="accent1"/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Marcador de texto 7"/>
          <p:cNvSpPr>
            <a:spLocks noGrp="1"/>
          </p:cNvSpPr>
          <p:nvPr>
            <p:ph type="body" sz="half" idx="2"/>
          </p:nvPr>
        </p:nvSpPr>
        <p:spPr>
          <a:xfrm>
            <a:off x="9296400" y="2433918"/>
            <a:ext cx="2430780" cy="3505200"/>
          </a:xfrm>
        </p:spPr>
        <p:txBody>
          <a:bodyPr/>
          <a:lstStyle/>
          <a:p>
            <a:r>
              <a:rPr lang="es-A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NOMBRE CIENTÍFICO</a:t>
            </a:r>
            <a:r>
              <a:rPr lang="es-A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AR" sz="1800" dirty="0" err="1" smtClean="0"/>
              <a:t>Syagrus</a:t>
            </a:r>
            <a:r>
              <a:rPr lang="es-AR" sz="1800" dirty="0" smtClean="0"/>
              <a:t> </a:t>
            </a:r>
            <a:r>
              <a:rPr lang="es-AR" sz="1800" dirty="0" err="1" smtClean="0"/>
              <a:t>romanzoffiana</a:t>
            </a:r>
            <a:endParaRPr lang="es-A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Palmera Pi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9" y="640080"/>
            <a:ext cx="3848659" cy="553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a palmera pindó - Producción y Venta de Palmeras y Plan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620" y="640080"/>
            <a:ext cx="2240964" cy="298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5938" y="2997294"/>
            <a:ext cx="2885504" cy="3174906"/>
          </a:xfrm>
          <a:prstGeom prst="rect">
            <a:avLst/>
          </a:prstGeom>
        </p:spPr>
      </p:pic>
      <p:pic>
        <p:nvPicPr>
          <p:cNvPr id="3078" name="Picture 6" descr="Palmera pindó: características, hábitat, enfermedad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280" y="3842121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020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52" y="824248"/>
            <a:ext cx="6490418" cy="3865747"/>
          </a:xfrm>
          <a:prstGeom prst="rect">
            <a:avLst/>
          </a:prstGeom>
        </p:spPr>
      </p:pic>
      <p:sp>
        <p:nvSpPr>
          <p:cNvPr id="4" name="Título 7"/>
          <p:cNvSpPr txBox="1">
            <a:spLocks/>
          </p:cNvSpPr>
          <p:nvPr/>
        </p:nvSpPr>
        <p:spPr>
          <a:xfrm>
            <a:off x="2516393" y="4689995"/>
            <a:ext cx="2430780" cy="4760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AR" sz="3200" i="1" dirty="0" smtClean="0">
                <a:latin typeface="Maiandra GD" panose="020E0502030308020204" pitchFamily="34" charset="0"/>
              </a:rPr>
              <a:t>LAPACHO</a:t>
            </a:r>
            <a:endParaRPr lang="es-AR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28"/>
          <a:stretch/>
        </p:blipFill>
        <p:spPr>
          <a:xfrm rot="5400000">
            <a:off x="7060950" y="367868"/>
            <a:ext cx="4341774" cy="5254534"/>
          </a:xfrm>
          <a:prstGeom prst="rect">
            <a:avLst/>
          </a:prstGeom>
        </p:spPr>
      </p:pic>
      <p:sp>
        <p:nvSpPr>
          <p:cNvPr id="6" name="Título 2"/>
          <p:cNvSpPr txBox="1">
            <a:spLocks/>
          </p:cNvSpPr>
          <p:nvPr/>
        </p:nvSpPr>
        <p:spPr>
          <a:xfrm>
            <a:off x="8016447" y="5212080"/>
            <a:ext cx="2430780" cy="16459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AR" sz="3200" i="1" dirty="0" smtClean="0">
                <a:latin typeface="Maiandra GD" panose="020E0502030308020204" pitchFamily="34" charset="0"/>
              </a:rPr>
              <a:t>CARANDAY</a:t>
            </a:r>
            <a:endParaRPr lang="es-AR" sz="3200" i="1" dirty="0">
              <a:latin typeface="Maiandra GD" panose="020E0502030308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5163" y="2802350"/>
            <a:ext cx="645995" cy="54654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67220" y="4819650"/>
            <a:ext cx="729234" cy="24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5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119</TotalTime>
  <Words>176</Words>
  <Application>Microsoft Office PowerPoint</Application>
  <PresentationFormat>Panorámica</PresentationFormat>
  <Paragraphs>19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Maiandra GD</vt:lpstr>
      <vt:lpstr>Savon</vt:lpstr>
      <vt:lpstr>Herbario</vt:lpstr>
      <vt:lpstr>JACARANDÁ  </vt:lpstr>
      <vt:lpstr>LAPACHO</vt:lpstr>
      <vt:lpstr>CARANDAY</vt:lpstr>
      <vt:lpstr>YATAY</vt:lpstr>
      <vt:lpstr>PINDÓ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Herbario</dc:title>
  <dc:creator>alumno</dc:creator>
  <cp:lastModifiedBy>alumno</cp:lastModifiedBy>
  <cp:revision>13</cp:revision>
  <dcterms:created xsi:type="dcterms:W3CDTF">2021-03-18T15:08:25Z</dcterms:created>
  <dcterms:modified xsi:type="dcterms:W3CDTF">2021-03-26T14:48:55Z</dcterms:modified>
</cp:coreProperties>
</file>