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87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168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5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080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248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045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73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33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90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19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7DE8-4008-4E1E-AA1A-DA4B3314F0D5}" type="datetimeFigureOut">
              <a:rPr lang="es-AR" smtClean="0"/>
              <a:t>19/03/2019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D03D-7210-489B-92BA-A72F408E0F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57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nanotu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0" y="-359953"/>
            <a:ext cx="97821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4792717"/>
            <a:ext cx="6520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s-ES" sz="5400" b="0" cap="none" spc="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NANOTUBOS</a:t>
            </a:r>
            <a:endParaRPr lang="es-ES" sz="5400" b="0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31630" y="4045508"/>
            <a:ext cx="44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>
                <a:rot lat="2100000" lon="18600000" rev="0"/>
              </a:camera>
              <a:lightRig rig="threePt" dir="t"/>
            </a:scene3d>
          </a:bodyPr>
          <a:lstStyle/>
          <a:p>
            <a:pPr algn="ctr"/>
            <a:r>
              <a:rPr lang="es-ES" sz="5400" b="0" cap="none" spc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Julián Colombo</a:t>
            </a:r>
            <a:endParaRPr lang="es-ES" sz="5400" b="0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8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ad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0"/>
            <a:ext cx="6858000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2827" y="176839"/>
            <a:ext cx="4903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ENFERMEDADES</a:t>
            </a:r>
          </a:p>
        </p:txBody>
      </p:sp>
    </p:spTree>
    <p:extLst>
      <p:ext uri="{BB962C8B-B14F-4D97-AF65-F5344CB8AC3E}">
        <p14:creationId xmlns:p14="http://schemas.microsoft.com/office/powerpoint/2010/main" val="14305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celu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50" y="504497"/>
            <a:ext cx="6858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3809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MEMBRANA</a:t>
            </a:r>
          </a:p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CELULAR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1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glÃ²bulos ro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0" y="0"/>
            <a:ext cx="12217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57" y="720788"/>
            <a:ext cx="6858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29" y="-733050"/>
            <a:ext cx="5252374" cy="52523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82" y="1420085"/>
            <a:ext cx="8213664" cy="82136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06" y="140021"/>
            <a:ext cx="2751168" cy="27511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90" y="2528354"/>
            <a:ext cx="7740612" cy="77406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36" y="1845583"/>
            <a:ext cx="7362667" cy="73626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03" y="444763"/>
            <a:ext cx="5528399" cy="5528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23288" y="-83253"/>
            <a:ext cx="324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TAX-VIRUS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804032" y="511354"/>
            <a:ext cx="47717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Inconvenientes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86" y="231658"/>
            <a:ext cx="6858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42068" r="69709" b="51035"/>
          <a:stretch/>
        </p:blipFill>
        <p:spPr>
          <a:xfrm flipH="1">
            <a:off x="6255408" y="4700648"/>
            <a:ext cx="898633" cy="7030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42068" r="69709" b="51035"/>
          <a:stretch/>
        </p:blipFill>
        <p:spPr>
          <a:xfrm flipH="1">
            <a:off x="7387893" y="4700648"/>
            <a:ext cx="898633" cy="703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42068" r="69709" b="51035"/>
          <a:stretch/>
        </p:blipFill>
        <p:spPr>
          <a:xfrm flipH="1">
            <a:off x="6830316" y="4700648"/>
            <a:ext cx="898633" cy="70305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213" y="0"/>
            <a:ext cx="390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ETIMOLOGíA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9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celu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35203" r="35862" b="26437"/>
          <a:stretch/>
        </p:blipFill>
        <p:spPr>
          <a:xfrm>
            <a:off x="7205111" y="-236483"/>
            <a:ext cx="5139289" cy="5746531"/>
          </a:xfrm>
          <a:prstGeom prst="rect">
            <a:avLst/>
          </a:prstGeom>
        </p:spPr>
      </p:pic>
      <p:pic>
        <p:nvPicPr>
          <p:cNvPr id="4" name="Picture 2" descr="Resultado de imagen para nanotu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92" y="2588200"/>
            <a:ext cx="4610815" cy="35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42068" r="69709" b="51035"/>
          <a:stretch/>
        </p:blipFill>
        <p:spPr>
          <a:xfrm>
            <a:off x="5411948" y="4590960"/>
            <a:ext cx="867103" cy="7030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417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NANO-TUBOS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728632"/>
            <a:ext cx="4510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Mecanismos de acci</a:t>
            </a: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</a:t>
            </a:r>
            <a:r>
              <a:rPr lang="es-E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1201597"/>
            <a:ext cx="4274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Aplicaciones actuales</a:t>
            </a:r>
            <a:endParaRPr lang="es-E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1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rquite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24" y="620887"/>
            <a:ext cx="5264284" cy="5174791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776"/>
            <a:ext cx="6858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-160554"/>
            <a:ext cx="3996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ESTRUCTURA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2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n para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392999" y="3766783"/>
            <a:ext cx="340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/>
                </a:solidFill>
                <a:latin typeface="Brush Script MT" panose="03060802040406070304" pitchFamily="66" charset="0"/>
              </a:rPr>
              <a:t>Dibujos hechos por</a:t>
            </a:r>
          </a:p>
          <a:p>
            <a:pPr algn="ctr"/>
            <a:r>
              <a:rPr lang="es-ES" sz="2400" dirty="0" smtClean="0">
                <a:solidFill>
                  <a:schemeClr val="bg2"/>
                </a:solidFill>
                <a:latin typeface="Brush Script MT" panose="03060802040406070304" pitchFamily="66" charset="0"/>
              </a:rPr>
              <a:t>Julián Colombo</a:t>
            </a:r>
            <a:endParaRPr lang="es-AR" sz="2400" dirty="0">
              <a:solidFill>
                <a:schemeClr val="bg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Colombo</dc:creator>
  <cp:lastModifiedBy>BASICO</cp:lastModifiedBy>
  <cp:revision>15</cp:revision>
  <dcterms:created xsi:type="dcterms:W3CDTF">2019-03-18T18:55:37Z</dcterms:created>
  <dcterms:modified xsi:type="dcterms:W3CDTF">2019-03-19T20:49:55Z</dcterms:modified>
</cp:coreProperties>
</file>