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Oswald" panose="020B0604020202020204" charset="0"/>
      <p:regular r:id="rId7"/>
      <p:bold r:id="rId8"/>
    </p:embeddedFont>
    <p:embeddedFont>
      <p:font typeface="Source Code Pro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60085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>
                <a:solidFill>
                  <a:schemeClr val="lt1"/>
                </a:solidFill>
              </a:rPr>
              <a:t>‹Nº›</a:t>
            </a:fld>
            <a:endParaRPr lang="x-none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‹Nº›</a:t>
            </a:fld>
            <a:endParaRPr lang="x-none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 sz="6000"/>
              <a:t>Recursos Turísticos de América Latina.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 sz="1400"/>
              <a:t>Mesa: ALmozni Guadalupe,Couceiro Catalina,Evin Ihancko y Martinez Lucia.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/>
              <a:t>A continuación le presentamos algunos recursos turísticos.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2812850" y="765925"/>
            <a:ext cx="3870000" cy="45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7570">
            <a:off x="3114575" y="2638688"/>
            <a:ext cx="2353399" cy="121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1045" y="1093848"/>
            <a:ext cx="2311502" cy="15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48720">
            <a:off x="855509" y="2960388"/>
            <a:ext cx="2077881" cy="153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524" y="1270787"/>
            <a:ext cx="2651324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385603">
            <a:off x="6020599" y="2349100"/>
            <a:ext cx="238125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29781">
            <a:off x="346855" y="487459"/>
            <a:ext cx="2349212" cy="1761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89032">
            <a:off x="4284562" y="3325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95833">
            <a:off x="570612" y="2595587"/>
            <a:ext cx="2619374" cy="17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16934">
            <a:off x="5781035" y="2035746"/>
            <a:ext cx="3040150" cy="228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30370">
            <a:off x="3211653" y="2077621"/>
            <a:ext cx="2383044" cy="1735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/>
              <a:t>Su Elección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271400" y="1106000"/>
            <a:ext cx="8520600" cy="371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 sz="1200"/>
              <a:t>Argentina     :Elegimos las ruinas jesuíticas,junto al Glaciar Perito Moreno,recalcando que las primeras se encuentran en Misiones y el segundo en Santa Cruz.</a:t>
            </a:r>
          </a:p>
          <a:p>
            <a:pPr lvl="0">
              <a:spcBef>
                <a:spcPts val="0"/>
              </a:spcBef>
              <a:buNone/>
            </a:pPr>
            <a:r>
              <a:rPr lang="x-none" sz="1200"/>
              <a:t>Brasil     :Elegimos junto al mismo al Cristo Redentor y el “</a:t>
            </a:r>
            <a:r>
              <a:rPr lang="x-none" sz="1200" i="1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Pão de Açúcar”</a:t>
            </a:r>
            <a:r>
              <a:rPr lang="x-none" sz="1200" i="1">
                <a:solidFill>
                  <a:srgbClr val="252525"/>
                </a:solidFill>
                <a:highlight>
                  <a:srgbClr val="FFFFFF"/>
                </a:highlight>
              </a:rPr>
              <a:t> </a:t>
            </a:r>
            <a:r>
              <a:rPr lang="x-none" sz="1200">
                <a:solidFill>
                  <a:srgbClr val="252525"/>
                </a:solidFill>
                <a:highlight>
                  <a:srgbClr val="FFFFFF"/>
                </a:highlight>
              </a:rPr>
              <a:t>los dos ubicados en Rio de Janeiro.</a:t>
            </a:r>
          </a:p>
          <a:p>
            <a:pPr lvl="0">
              <a:spcBef>
                <a:spcPts val="0"/>
              </a:spcBef>
              <a:buNone/>
            </a:pPr>
            <a:r>
              <a:rPr lang="x-none" sz="1200">
                <a:solidFill>
                  <a:srgbClr val="252525"/>
                </a:solidFill>
                <a:highlight>
                  <a:srgbClr val="FFFFFF"/>
                </a:highlight>
              </a:rPr>
              <a:t>Uruguay      :Su elección fue a partir de las Manos de Punta del Este ubicadas en el mismo.</a:t>
            </a:r>
          </a:p>
          <a:p>
            <a:pPr lvl="0">
              <a:spcBef>
                <a:spcPts val="0"/>
              </a:spcBef>
              <a:buNone/>
            </a:pPr>
            <a:r>
              <a:rPr lang="x-none" sz="1200">
                <a:solidFill>
                  <a:srgbClr val="252525"/>
                </a:solidFill>
                <a:highlight>
                  <a:srgbClr val="FFFFFF"/>
                </a:highlight>
              </a:rPr>
              <a:t>Chile     :fué basada en la Isla de Pascuas ubicada en la isla de polinesia de la misma.</a:t>
            </a:r>
          </a:p>
          <a:p>
            <a:pPr lvl="0">
              <a:spcBef>
                <a:spcPts val="0"/>
              </a:spcBef>
              <a:buNone/>
            </a:pPr>
            <a:r>
              <a:rPr lang="x-none" sz="1200">
                <a:solidFill>
                  <a:srgbClr val="252525"/>
                </a:solidFill>
                <a:highlight>
                  <a:srgbClr val="FFFFFF"/>
                </a:highlight>
              </a:rPr>
              <a:t>Venezuela      :El salto ángel ubicado en Auyentepuy.</a:t>
            </a:r>
          </a:p>
          <a:p>
            <a:pPr lvl="0">
              <a:spcBef>
                <a:spcPts val="0"/>
              </a:spcBef>
              <a:buNone/>
            </a:pPr>
            <a:r>
              <a:rPr lang="x-none" sz="1200">
                <a:solidFill>
                  <a:srgbClr val="252525"/>
                </a:solidFill>
                <a:highlight>
                  <a:srgbClr val="FFFFFF"/>
                </a:highlight>
              </a:rPr>
              <a:t>Paraguay      : salto cristal a 120 km. de ciudad de Asunción,capital.</a:t>
            </a:r>
          </a:p>
          <a:p>
            <a:pPr lvl="0">
              <a:spcBef>
                <a:spcPts val="0"/>
              </a:spcBef>
              <a:buNone/>
            </a:pPr>
            <a:r>
              <a:rPr lang="x-none" sz="1200">
                <a:solidFill>
                  <a:srgbClr val="252525"/>
                </a:solidFill>
                <a:highlight>
                  <a:srgbClr val="FFFFFF"/>
                </a:highlight>
              </a:rPr>
              <a:t>Ecuador     :Virgen de Quito,ubicada sobre el mismo.</a:t>
            </a:r>
          </a:p>
          <a:p>
            <a:pPr lvl="0">
              <a:spcBef>
                <a:spcPts val="0"/>
              </a:spcBef>
              <a:buNone/>
            </a:pPr>
            <a:r>
              <a:rPr lang="x-none" sz="1200">
                <a:solidFill>
                  <a:srgbClr val="252525"/>
                </a:solidFill>
                <a:highlight>
                  <a:srgbClr val="FFFFFF"/>
                </a:highlight>
              </a:rPr>
              <a:t>Perú     :Las Ruinas de Machu picchu,ubicado sobre el flickr de Rocco Lucia.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140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149" y="1169185"/>
            <a:ext cx="287749" cy="209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1775" y="1798400"/>
            <a:ext cx="273370" cy="19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1901" y="2445820"/>
            <a:ext cx="287749" cy="19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0547" y="2865938"/>
            <a:ext cx="287749" cy="19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4300" y="3242524"/>
            <a:ext cx="315455" cy="20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67975" y="3591462"/>
            <a:ext cx="461450" cy="27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04188" y="4057671"/>
            <a:ext cx="315449" cy="20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0622" y="4456946"/>
            <a:ext cx="357350" cy="23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Presentación en pantalla (16:9)</PresentationFormat>
  <Paragraphs>14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Oswald</vt:lpstr>
      <vt:lpstr>Source Code Pro</vt:lpstr>
      <vt:lpstr>modern-writer</vt:lpstr>
      <vt:lpstr>Recursos Turísticos de América Latina.</vt:lpstr>
      <vt:lpstr>A continuación le presentamos algunos recursos turísticos.</vt:lpstr>
      <vt:lpstr>Presentación de PowerPoint</vt:lpstr>
      <vt:lpstr>Su Elección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Turísticos de América Latina.</dc:title>
  <dc:creator>jesiquique</dc:creator>
  <cp:lastModifiedBy>jesiquique</cp:lastModifiedBy>
  <cp:revision>1</cp:revision>
  <dcterms:modified xsi:type="dcterms:W3CDTF">2016-10-25T22:14:53Z</dcterms:modified>
</cp:coreProperties>
</file>