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515600" cy="7315200"/>
  <p:notesSz cx="6858000" cy="9144000"/>
  <p:defaultTextStyle>
    <a:defPPr>
      <a:defRPr lang="es-ES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53" autoAdjust="0"/>
    <p:restoredTop sz="99821" autoAdjust="0"/>
  </p:normalViewPr>
  <p:slideViewPr>
    <p:cSldViewPr>
      <p:cViewPr>
        <p:scale>
          <a:sx n="75" d="100"/>
          <a:sy n="75" d="100"/>
        </p:scale>
        <p:origin x="-570" y="-54"/>
      </p:cViewPr>
      <p:guideLst>
        <p:guide orient="horz" pos="2304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13410" y="1463040"/>
            <a:ext cx="9029395" cy="1950720"/>
          </a:xfrm>
          <a:ln>
            <a:noFill/>
          </a:ln>
        </p:spPr>
        <p:txBody>
          <a:bodyPr vert="horz" tIns="0" rIns="2037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13410" y="3443772"/>
            <a:ext cx="9032900" cy="1869440"/>
          </a:xfrm>
        </p:spPr>
        <p:txBody>
          <a:bodyPr lIns="0" rIns="20376"/>
          <a:lstStyle>
            <a:lvl1pPr marL="0" marR="50941" indent="0" algn="r">
              <a:buNone/>
              <a:defRPr>
                <a:solidFill>
                  <a:schemeClr val="tx1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3810" y="975362"/>
            <a:ext cx="2366010" cy="5559214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25780" y="975362"/>
            <a:ext cx="6922770" cy="555921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905" y="1404519"/>
            <a:ext cx="893826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905" y="2884975"/>
            <a:ext cx="8938260" cy="1610359"/>
          </a:xfrm>
        </p:spPr>
        <p:txBody>
          <a:bodyPr lIns="50941" rIns="50941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5780" y="751027"/>
            <a:ext cx="9464040" cy="12192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25780" y="2048091"/>
            <a:ext cx="4644390" cy="4730496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5430" y="2048091"/>
            <a:ext cx="4644390" cy="4730496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5780" y="751027"/>
            <a:ext cx="9464040" cy="1219200"/>
          </a:xfrm>
        </p:spPr>
        <p:txBody>
          <a:bodyPr tIns="50941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5780" y="1978931"/>
            <a:ext cx="4646216" cy="703309"/>
          </a:xfrm>
        </p:spPr>
        <p:txBody>
          <a:bodyPr lIns="50941" tIns="0" rIns="5094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341779" y="1983741"/>
            <a:ext cx="4648041" cy="698499"/>
          </a:xfrm>
        </p:spPr>
        <p:txBody>
          <a:bodyPr lIns="50941" tIns="0" rIns="5094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25780" y="2682240"/>
            <a:ext cx="4646216" cy="4102101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41779" y="2682240"/>
            <a:ext cx="4648041" cy="4102101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5780" y="751027"/>
            <a:ext cx="9551670" cy="1219200"/>
          </a:xfrm>
        </p:spPr>
        <p:txBody>
          <a:bodyPr vert="horz" tIns="5094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8670" y="548642"/>
            <a:ext cx="315468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88670" y="1788160"/>
            <a:ext cx="3154680" cy="4876800"/>
          </a:xfrm>
        </p:spPr>
        <p:txBody>
          <a:bodyPr lIns="20376" rIns="20376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111307" y="1788160"/>
            <a:ext cx="5878513" cy="48768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640616" y="1181949"/>
            <a:ext cx="604647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9204754" y="5717087"/>
            <a:ext cx="178765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1040" y="1255463"/>
            <a:ext cx="2544775" cy="1688129"/>
          </a:xfrm>
        </p:spPr>
        <p:txBody>
          <a:bodyPr vert="horz" lIns="50941" tIns="50941" rIns="50941" bIns="50941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1040" y="3017371"/>
            <a:ext cx="2541270" cy="2324608"/>
          </a:xfrm>
        </p:spPr>
        <p:txBody>
          <a:bodyPr lIns="71318" rIns="50941" bIns="50941" anchor="t"/>
          <a:lstStyle>
            <a:lvl1pPr marL="0" indent="0" algn="l">
              <a:spcBef>
                <a:spcPts val="279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88780" y="6780107"/>
            <a:ext cx="701040" cy="389467"/>
          </a:xfrm>
        </p:spPr>
        <p:txBody>
          <a:bodyPr/>
          <a:lstStyle/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008662" y="1279485"/>
            <a:ext cx="5310378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0954" y="6204373"/>
            <a:ext cx="10537508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038725" y="6634481"/>
            <a:ext cx="5476875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0954" y="-7620"/>
            <a:ext cx="10537508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038725" y="-7620"/>
            <a:ext cx="5476875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525780" y="751027"/>
            <a:ext cx="9464040" cy="1219200"/>
          </a:xfrm>
          <a:prstGeom prst="rect">
            <a:avLst/>
          </a:prstGeom>
        </p:spPr>
        <p:txBody>
          <a:bodyPr vert="horz" lIns="0" tIns="50941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525780" y="2064512"/>
            <a:ext cx="9464040" cy="4681728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525780" y="6780107"/>
            <a:ext cx="24536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6C2B7D-4BF7-42A4-B78C-01B81D31A58B}" type="datetimeFigureOut">
              <a:rPr lang="es-ES" smtClean="0"/>
              <a:t>25/10/2016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67050" y="6780107"/>
            <a:ext cx="385572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13520" y="6780107"/>
            <a:ext cx="8763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E02BDB-2A96-4D25-B1F1-005BB5F0E0A9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21869" y="215902"/>
            <a:ext cx="10557630" cy="692506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5647" indent="-30564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27508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7508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72" indent="-23433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119" indent="-23433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767" indent="-2343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31" indent="-2037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5179" indent="-20376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826" indent="-20376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canc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181599" cy="2666999"/>
          </a:xfrm>
          <a:prstGeom prst="rect">
            <a:avLst/>
          </a:prstGeom>
          <a:noFill/>
        </p:spPr>
      </p:pic>
      <p:pic>
        <p:nvPicPr>
          <p:cNvPr id="11268" name="Picture 4" descr="Resultado de imagen para iguaz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2" y="1"/>
            <a:ext cx="5334000" cy="2667001"/>
          </a:xfrm>
          <a:prstGeom prst="rect">
            <a:avLst/>
          </a:prstGeom>
          <a:noFill/>
        </p:spPr>
      </p:pic>
      <p:pic>
        <p:nvPicPr>
          <p:cNvPr id="11270" name="Picture 6" descr="Lago Atitl&amp;aacute;n, Guatemala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2667001"/>
            <a:ext cx="5181600" cy="2286000"/>
          </a:xfrm>
          <a:prstGeom prst="rect">
            <a:avLst/>
          </a:prstGeom>
          <a:noFill/>
        </p:spPr>
      </p:pic>
      <p:sp>
        <p:nvSpPr>
          <p:cNvPr id="11272" name="AutoShape 8" descr="Resultado de imagen para salto angel venezuela"/>
          <p:cNvSpPr>
            <a:spLocks noChangeAspect="1" noChangeArrowheads="1"/>
          </p:cNvSpPr>
          <p:nvPr/>
        </p:nvSpPr>
        <p:spPr bwMode="auto">
          <a:xfrm>
            <a:off x="155577" y="-144461"/>
            <a:ext cx="304799" cy="304801"/>
          </a:xfrm>
          <a:prstGeom prst="rect">
            <a:avLst/>
          </a:prstGeom>
          <a:noFill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4" name="AutoShape 10" descr="Resultado de imagen para salto angel venezuela"/>
          <p:cNvSpPr>
            <a:spLocks noChangeAspect="1" noChangeArrowheads="1"/>
          </p:cNvSpPr>
          <p:nvPr/>
        </p:nvSpPr>
        <p:spPr bwMode="auto">
          <a:xfrm>
            <a:off x="155577" y="-144461"/>
            <a:ext cx="304799" cy="304801"/>
          </a:xfrm>
          <a:prstGeom prst="rect">
            <a:avLst/>
          </a:prstGeom>
          <a:noFill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6" name="AutoShape 12" descr="Resultado de imagen para salto angel venezuela"/>
          <p:cNvSpPr>
            <a:spLocks noChangeAspect="1" noChangeArrowheads="1"/>
          </p:cNvSpPr>
          <p:nvPr/>
        </p:nvSpPr>
        <p:spPr bwMode="auto">
          <a:xfrm>
            <a:off x="155577" y="-144461"/>
            <a:ext cx="304799" cy="304801"/>
          </a:xfrm>
          <a:prstGeom prst="rect">
            <a:avLst/>
          </a:prstGeom>
          <a:noFill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8" name="AutoShape 14" descr="Resultado de imagen para salto angel venezuela"/>
          <p:cNvSpPr>
            <a:spLocks noChangeAspect="1" noChangeArrowheads="1"/>
          </p:cNvSpPr>
          <p:nvPr/>
        </p:nvSpPr>
        <p:spPr bwMode="auto">
          <a:xfrm>
            <a:off x="155577" y="-144461"/>
            <a:ext cx="304799" cy="304801"/>
          </a:xfrm>
          <a:prstGeom prst="rect">
            <a:avLst/>
          </a:prstGeom>
          <a:noFill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80" name="AutoShape 16" descr="Resultado de imagen para salto angel venezuela"/>
          <p:cNvSpPr>
            <a:spLocks noChangeAspect="1" noChangeArrowheads="1"/>
          </p:cNvSpPr>
          <p:nvPr/>
        </p:nvSpPr>
        <p:spPr bwMode="auto">
          <a:xfrm>
            <a:off x="155577" y="-144461"/>
            <a:ext cx="304799" cy="304801"/>
          </a:xfrm>
          <a:prstGeom prst="rect">
            <a:avLst/>
          </a:prstGeom>
          <a:noFill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82" name="AutoShape 18" descr="Resultado de imagen para salto angel venezuela"/>
          <p:cNvSpPr>
            <a:spLocks noChangeAspect="1" noChangeArrowheads="1"/>
          </p:cNvSpPr>
          <p:nvPr/>
        </p:nvSpPr>
        <p:spPr bwMode="auto">
          <a:xfrm>
            <a:off x="155577" y="-144461"/>
            <a:ext cx="304799" cy="304801"/>
          </a:xfrm>
          <a:prstGeom prst="rect">
            <a:avLst/>
          </a:prstGeom>
          <a:noFill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84" name="AutoShape 20" descr="Resultado de imagen para salto angel venezuela"/>
          <p:cNvSpPr>
            <a:spLocks noChangeAspect="1" noChangeArrowheads="1"/>
          </p:cNvSpPr>
          <p:nvPr/>
        </p:nvSpPr>
        <p:spPr bwMode="auto">
          <a:xfrm>
            <a:off x="155577" y="-144461"/>
            <a:ext cx="304799" cy="304801"/>
          </a:xfrm>
          <a:prstGeom prst="rect">
            <a:avLst/>
          </a:prstGeom>
          <a:noFill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86" name="Picture 22" descr="Resultado de imagen para salto angel venezue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3" y="2667001"/>
            <a:ext cx="5334000" cy="2286000"/>
          </a:xfrm>
          <a:prstGeom prst="rect">
            <a:avLst/>
          </a:prstGeom>
          <a:noFill/>
        </p:spPr>
      </p:pic>
      <p:pic>
        <p:nvPicPr>
          <p:cNvPr id="11288" name="Picture 24" descr="Resultado de imagen para islas de galapag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" y="4953001"/>
            <a:ext cx="5181600" cy="2362201"/>
          </a:xfrm>
          <a:prstGeom prst="rect">
            <a:avLst/>
          </a:prstGeom>
          <a:noFill/>
        </p:spPr>
      </p:pic>
      <p:pic>
        <p:nvPicPr>
          <p:cNvPr id="11290" name="Picture 26" descr="Resultado de imagen para salinas de uyun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3" y="4953001"/>
            <a:ext cx="5334000" cy="2362201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1371602" y="2667001"/>
            <a:ext cx="7620000" cy="1723539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es-US" sz="53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Recursos Turísticos de América Latina</a:t>
            </a:r>
            <a:endParaRPr lang="es-ES" sz="5300" dirty="0"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28600"/>
            <a:ext cx="9464040" cy="1219200"/>
          </a:xfrm>
        </p:spPr>
        <p:txBody>
          <a:bodyPr/>
          <a:lstStyle/>
          <a:p>
            <a:r>
              <a:rPr lang="es-US" dirty="0" smtClean="0"/>
              <a:t>                 </a:t>
            </a:r>
            <a:r>
              <a:rPr lang="es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Cancún,México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Resultado de imagen para canc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51517">
            <a:off x="1930107" y="1666653"/>
            <a:ext cx="2636144" cy="1780090"/>
          </a:xfrm>
          <a:prstGeom prst="rect">
            <a:avLst/>
          </a:prstGeom>
          <a:noFill/>
        </p:spPr>
      </p:pic>
      <p:pic>
        <p:nvPicPr>
          <p:cNvPr id="14342" name="Picture 6" descr="Resultado de imagen para canc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6897">
            <a:off x="4445012" y="1722865"/>
            <a:ext cx="3836820" cy="1437735"/>
          </a:xfrm>
          <a:prstGeom prst="rect">
            <a:avLst/>
          </a:prstGeom>
          <a:noFill/>
        </p:spPr>
      </p:pic>
      <p:sp>
        <p:nvSpPr>
          <p:cNvPr id="14344" name="AutoShape 8" descr="Resultado de imagen para lugares turisticos de canc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6" name="AutoShape 10" descr="Resultado de imagen para lugares turisticos de canc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48" name="Picture 12" descr="Resultado de imagen para lugares turisticos de canc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71592">
            <a:off x="3239609" y="2514856"/>
            <a:ext cx="3124200" cy="1748184"/>
          </a:xfrm>
          <a:prstGeom prst="rect">
            <a:avLst/>
          </a:prstGeom>
          <a:noFill/>
        </p:spPr>
      </p:pic>
      <p:pic>
        <p:nvPicPr>
          <p:cNvPr id="14350" name="Picture 14" descr="Resultado de imagen para cancun ciud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76997">
            <a:off x="5670603" y="3088762"/>
            <a:ext cx="3266848" cy="1674302"/>
          </a:xfrm>
          <a:prstGeom prst="rect">
            <a:avLst/>
          </a:prstGeom>
          <a:noFill/>
        </p:spPr>
      </p:pic>
      <p:sp>
        <p:nvSpPr>
          <p:cNvPr id="14352" name="AutoShape 16" descr="Resultado de imagen para cancun ciudad de no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4" name="AutoShape 18" descr="Resultado de imagen para cancun ciudad de no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6" name="AutoShape 20" descr="Resultado de imagen para cancun ciudad de no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8" name="AutoShape 22" descr="Resultado de imagen para cancun ciudad de no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60" name="Picture 24" descr="Resultado de imagen para cancun ciudad cent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81987">
            <a:off x="1413002" y="3495961"/>
            <a:ext cx="3149305" cy="1506833"/>
          </a:xfrm>
          <a:prstGeom prst="rect">
            <a:avLst/>
          </a:prstGeom>
          <a:noFill/>
        </p:spPr>
      </p:pic>
      <p:sp>
        <p:nvSpPr>
          <p:cNvPr id="17" name="16 Sol"/>
          <p:cNvSpPr/>
          <p:nvPr/>
        </p:nvSpPr>
        <p:spPr>
          <a:xfrm rot="764668">
            <a:off x="4745263" y="4059462"/>
            <a:ext cx="990600" cy="990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762000" y="55626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US" dirty="0" smtClean="0"/>
              <a:t>Elegimos Cancún  por que es considerado un destino turístico de nivel internacional y es la ciudad mas poblada de México.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04800"/>
            <a:ext cx="9464040" cy="1219200"/>
          </a:xfrm>
        </p:spPr>
        <p:txBody>
          <a:bodyPr>
            <a:normAutofit/>
          </a:bodyPr>
          <a:lstStyle/>
          <a:p>
            <a:r>
              <a:rPr lang="es-US" sz="4800" dirty="0" smtClean="0"/>
              <a:t>           </a:t>
            </a:r>
            <a:r>
              <a:rPr lang="es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Cataratas del </a:t>
            </a:r>
            <a:r>
              <a:rPr lang="es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Iguazú,Argentina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6" name="Picture 4" descr="Resultado de imagen para cataratas del iguazu lugares turist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7271">
            <a:off x="4707323" y="1892426"/>
            <a:ext cx="3886200" cy="1752600"/>
          </a:xfrm>
          <a:prstGeom prst="rect">
            <a:avLst/>
          </a:prstGeom>
          <a:noFill/>
        </p:spPr>
      </p:pic>
      <p:pic>
        <p:nvPicPr>
          <p:cNvPr id="64520" name="Picture 8" descr="Resultado de imagen para cataratas del iguazu lugares turistico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816288">
            <a:off x="2022533" y="1985864"/>
            <a:ext cx="2895600" cy="1371600"/>
          </a:xfrm>
          <a:prstGeom prst="rect">
            <a:avLst/>
          </a:prstGeom>
          <a:noFill/>
        </p:spPr>
      </p:pic>
      <p:pic>
        <p:nvPicPr>
          <p:cNvPr id="64522" name="Picture 10" descr="Resultado de imagen para cataratas del iguazu lugares turistic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4221">
            <a:off x="3355337" y="3285293"/>
            <a:ext cx="3409392" cy="1344657"/>
          </a:xfrm>
          <a:prstGeom prst="rect">
            <a:avLst/>
          </a:prstGeom>
          <a:noFill/>
        </p:spPr>
      </p:pic>
      <p:pic>
        <p:nvPicPr>
          <p:cNvPr id="64524" name="Picture 12" descr="Resultado de imagen para cataratas del iguazu lugares turistic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12600">
            <a:off x="6035310" y="3240894"/>
            <a:ext cx="3276600" cy="1524000"/>
          </a:xfrm>
          <a:prstGeom prst="rect">
            <a:avLst/>
          </a:prstGeom>
          <a:noFill/>
        </p:spPr>
      </p:pic>
      <p:pic>
        <p:nvPicPr>
          <p:cNvPr id="64526" name="Picture 14" descr="Resultado de imagen para cataratas del iguazu lugares turistic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1329">
            <a:off x="1128713" y="3301530"/>
            <a:ext cx="2991220" cy="1329431"/>
          </a:xfrm>
          <a:prstGeom prst="rect">
            <a:avLst/>
          </a:prstGeom>
          <a:noFill/>
        </p:spPr>
      </p:pic>
      <p:sp>
        <p:nvSpPr>
          <p:cNvPr id="11" name="10 Sol"/>
          <p:cNvSpPr/>
          <p:nvPr/>
        </p:nvSpPr>
        <p:spPr>
          <a:xfrm>
            <a:off x="4419600" y="4343400"/>
            <a:ext cx="1143000" cy="9906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914400" y="5562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US" dirty="0" smtClean="0"/>
              <a:t> Elegimos Las Cataratas del Iguazú por que es una de las 7 maravillas naturales del mundo, además de ser el atractivo turístico mas importante de la provincia de Misiones.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838200"/>
            <a:ext cx="9464040" cy="1219200"/>
          </a:xfrm>
        </p:spPr>
        <p:txBody>
          <a:bodyPr>
            <a:normAutofit/>
          </a:bodyPr>
          <a:lstStyle/>
          <a:p>
            <a:r>
              <a:rPr lang="es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Lago Atitlan,Guatemala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55393">
            <a:off x="1631067" y="2084008"/>
            <a:ext cx="2895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 descr="Resultado de imagen para lago atitlan atarde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1231">
            <a:off x="4282706" y="2151671"/>
            <a:ext cx="4343400" cy="1828800"/>
          </a:xfrm>
          <a:prstGeom prst="rect">
            <a:avLst/>
          </a:prstGeom>
          <a:noFill/>
        </p:spPr>
      </p:pic>
      <p:pic>
        <p:nvPicPr>
          <p:cNvPr id="65542" name="Picture 6" descr="Resultado de imagen para lago atitlan  volca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581400"/>
            <a:ext cx="3505200" cy="1371600"/>
          </a:xfrm>
          <a:prstGeom prst="rect">
            <a:avLst/>
          </a:prstGeom>
          <a:noFill/>
        </p:spPr>
      </p:pic>
      <p:pic>
        <p:nvPicPr>
          <p:cNvPr id="65544" name="Picture 8" descr="Resultado de imagen para lago atitlan  lugares turistic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6947">
            <a:off x="6147901" y="3598359"/>
            <a:ext cx="3352800" cy="1447800"/>
          </a:xfrm>
          <a:prstGeom prst="rect">
            <a:avLst/>
          </a:prstGeom>
          <a:noFill/>
        </p:spPr>
      </p:pic>
      <p:pic>
        <p:nvPicPr>
          <p:cNvPr id="65546" name="Picture 10" descr="Resultado de imagen para lago atitlan  lugares turistic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3008">
            <a:off x="1239293" y="3792315"/>
            <a:ext cx="2667000" cy="1386905"/>
          </a:xfrm>
          <a:prstGeom prst="rect">
            <a:avLst/>
          </a:prstGeom>
          <a:noFill/>
        </p:spPr>
      </p:pic>
      <p:sp>
        <p:nvSpPr>
          <p:cNvPr id="9" name="8 Sol"/>
          <p:cNvSpPr/>
          <p:nvPr/>
        </p:nvSpPr>
        <p:spPr>
          <a:xfrm>
            <a:off x="4419600" y="4648200"/>
            <a:ext cx="1066800" cy="838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9600" y="60198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US" dirty="0" smtClean="0"/>
              <a:t>Elegimos El Lago Atitlan por que este es el mas profundo de todo Centroamérica y tiene hermosas vistas por estar rodeado de 3 volcanes.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52400"/>
            <a:ext cx="9464040" cy="1219200"/>
          </a:xfrm>
        </p:spPr>
        <p:txBody>
          <a:bodyPr/>
          <a:lstStyle/>
          <a:p>
            <a:pPr algn="ctr"/>
            <a:r>
              <a:rPr lang="es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Salto</a:t>
            </a:r>
            <a:r>
              <a:rPr lang="es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Ángel,Venezuela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4" name="Picture 4" descr="Resultado de imagen para salto ang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7627">
            <a:off x="4600669" y="1504204"/>
            <a:ext cx="4419600" cy="1874838"/>
          </a:xfrm>
          <a:prstGeom prst="rect">
            <a:avLst/>
          </a:prstGeom>
          <a:noFill/>
        </p:spPr>
      </p:pic>
      <p:pic>
        <p:nvPicPr>
          <p:cNvPr id="66566" name="Picture 6" descr="Resultado de imagen para salto ang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1966">
            <a:off x="3092252" y="3154121"/>
            <a:ext cx="3733800" cy="1644758"/>
          </a:xfrm>
          <a:prstGeom prst="rect">
            <a:avLst/>
          </a:prstGeom>
          <a:noFill/>
        </p:spPr>
      </p:pic>
      <p:pic>
        <p:nvPicPr>
          <p:cNvPr id="66568" name="Picture 8" descr="Resultado de imagen para salto angel lugares turistic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31668">
            <a:off x="6151144" y="3186815"/>
            <a:ext cx="3124200" cy="1447800"/>
          </a:xfrm>
          <a:prstGeom prst="rect">
            <a:avLst/>
          </a:prstGeom>
          <a:noFill/>
        </p:spPr>
      </p:pic>
      <p:pic>
        <p:nvPicPr>
          <p:cNvPr id="66570" name="Picture 10" descr="Resultado de imagen para salto angel lugares turistic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5636">
            <a:off x="1143835" y="3233108"/>
            <a:ext cx="2385503" cy="1742021"/>
          </a:xfrm>
          <a:prstGeom prst="rect">
            <a:avLst/>
          </a:prstGeom>
          <a:noFill/>
        </p:spPr>
      </p:pic>
      <p:sp>
        <p:nvSpPr>
          <p:cNvPr id="9" name="8 Sol"/>
          <p:cNvSpPr/>
          <p:nvPr/>
        </p:nvSpPr>
        <p:spPr>
          <a:xfrm>
            <a:off x="4419600" y="4191000"/>
            <a:ext cx="1066800" cy="9906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20835179">
            <a:off x="1755869" y="1757369"/>
            <a:ext cx="3001074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85800" y="57150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US" dirty="0" smtClean="0"/>
              <a:t>Elegimos El Salto Ángel por que es el mas grande del mundo con 997 metros de altura, y este es un espacio natural protegido y establecido como parque nacional. </a:t>
            </a:r>
            <a:endParaRPr lang="es-E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9464040" cy="1219200"/>
          </a:xfrm>
        </p:spPr>
        <p:txBody>
          <a:bodyPr/>
          <a:lstStyle/>
          <a:p>
            <a:pPr algn="ctr"/>
            <a:r>
              <a:rPr lang="es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Salinas de Uyuni, Bolivia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721065">
            <a:off x="1599724" y="1791473"/>
            <a:ext cx="3533346" cy="16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 descr="Resultado de imagen para salinas de uyu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2710850" cy="1648571"/>
          </a:xfrm>
          <a:prstGeom prst="rect">
            <a:avLst/>
          </a:prstGeom>
          <a:noFill/>
        </p:spPr>
      </p:pic>
      <p:pic>
        <p:nvPicPr>
          <p:cNvPr id="67590" name="Picture 6" descr="Resultado de imagen para salinas de uyu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7227">
            <a:off x="4979944" y="1761316"/>
            <a:ext cx="3550877" cy="1737664"/>
          </a:xfrm>
          <a:prstGeom prst="rect">
            <a:avLst/>
          </a:prstGeom>
          <a:noFill/>
        </p:spPr>
      </p:pic>
      <p:pic>
        <p:nvPicPr>
          <p:cNvPr id="67594" name="Picture 10" descr="Resultado de imagen para salinas de uyu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7806">
            <a:off x="1066800" y="3200400"/>
            <a:ext cx="3200400" cy="1655763"/>
          </a:xfrm>
          <a:prstGeom prst="rect">
            <a:avLst/>
          </a:prstGeom>
          <a:noFill/>
        </p:spPr>
      </p:pic>
      <p:pic>
        <p:nvPicPr>
          <p:cNvPr id="67596" name="Picture 12" descr="Resultado de imagen para salar de uyuni de noch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98140">
            <a:off x="6129173" y="3042549"/>
            <a:ext cx="3112987" cy="1562393"/>
          </a:xfrm>
          <a:prstGeom prst="rect">
            <a:avLst/>
          </a:prstGeom>
          <a:noFill/>
        </p:spPr>
      </p:pic>
      <p:sp>
        <p:nvSpPr>
          <p:cNvPr id="13" name="12 Sol"/>
          <p:cNvSpPr/>
          <p:nvPr/>
        </p:nvSpPr>
        <p:spPr>
          <a:xfrm>
            <a:off x="4572000" y="4114800"/>
            <a:ext cx="1066800" cy="990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38200" y="5486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US" dirty="0" smtClean="0"/>
              <a:t>Elegimos Las Salinas de Uyuni por que es el desierto de sal mas grande del mundo, y este es un hermoso paisaje donde se pueden observar como el cielo y la tierra se mezclan dando  la oportunidad de tomar excelentes fotografías.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533400"/>
            <a:ext cx="9464040" cy="1219200"/>
          </a:xfrm>
        </p:spPr>
        <p:txBody>
          <a:bodyPr/>
          <a:lstStyle/>
          <a:p>
            <a:pPr algn="ctr"/>
            <a:r>
              <a:rPr lang="es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Islas Galápagos, Ecuador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83273">
            <a:off x="1700366" y="2104141"/>
            <a:ext cx="3213100" cy="14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 descr="Resultado de imagen para islas galapag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0099">
            <a:off x="4717516" y="2076710"/>
            <a:ext cx="4194828" cy="1726003"/>
          </a:xfrm>
          <a:prstGeom prst="rect">
            <a:avLst/>
          </a:prstGeom>
          <a:noFill/>
        </p:spPr>
      </p:pic>
      <p:pic>
        <p:nvPicPr>
          <p:cNvPr id="68614" name="Picture 6" descr="Resultado de imagen para islas galapagos play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0"/>
            <a:ext cx="2667000" cy="1600200"/>
          </a:xfrm>
          <a:prstGeom prst="rect">
            <a:avLst/>
          </a:prstGeom>
          <a:noFill/>
        </p:spPr>
      </p:pic>
      <p:pic>
        <p:nvPicPr>
          <p:cNvPr id="68616" name="Picture 8" descr="Resultado de imagen para islas galapag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90390">
            <a:off x="6057296" y="3367741"/>
            <a:ext cx="3200400" cy="1295399"/>
          </a:xfrm>
          <a:prstGeom prst="rect">
            <a:avLst/>
          </a:prstGeom>
          <a:noFill/>
        </p:spPr>
      </p:pic>
      <p:pic>
        <p:nvPicPr>
          <p:cNvPr id="68618" name="Picture 10" descr="Resultado de imagen para islas galapag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66938">
            <a:off x="1469261" y="3392130"/>
            <a:ext cx="2785528" cy="1521684"/>
          </a:xfrm>
          <a:prstGeom prst="rect">
            <a:avLst/>
          </a:prstGeom>
          <a:noFill/>
        </p:spPr>
      </p:pic>
      <p:sp>
        <p:nvSpPr>
          <p:cNvPr id="10" name="9 Sol"/>
          <p:cNvSpPr/>
          <p:nvPr/>
        </p:nvSpPr>
        <p:spPr>
          <a:xfrm>
            <a:off x="4495800" y="4191000"/>
            <a:ext cx="1066800" cy="9906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47800" y="5486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US" dirty="0" smtClean="0"/>
              <a:t>Elegimos Las Islas Galápagos por las grandes ciudades que tienes y por la conciencia de sus habitantes sobre la naturaleza y por su turismo ecológico.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Resultado de imagen para america la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15600" cy="73152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3400" y="30480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s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Hecho por:</a:t>
            </a:r>
          </a:p>
          <a:p>
            <a:pPr algn="just"/>
            <a:r>
              <a:rPr lang="es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Ayala Agustina</a:t>
            </a:r>
          </a:p>
          <a:p>
            <a:pPr algn="just"/>
            <a:r>
              <a:rPr lang="es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Suerte Valentina</a:t>
            </a:r>
          </a:p>
          <a:p>
            <a:pPr algn="just"/>
            <a:r>
              <a:rPr lang="es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Dure Augusto</a:t>
            </a:r>
          </a:p>
          <a:p>
            <a:pPr algn="just"/>
            <a:r>
              <a:rPr lang="es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Cano Candela</a:t>
            </a:r>
            <a:endParaRPr lang="es-E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glow rad="228600">
                  <a:schemeClr val="tx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219</Words>
  <Application>Microsoft Office PowerPoint</Application>
  <PresentationFormat>Personalizado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Presentación de PowerPoint</vt:lpstr>
      <vt:lpstr>                 Cancún,México </vt:lpstr>
      <vt:lpstr>           Cataratas del Iguazú,Argentina</vt:lpstr>
      <vt:lpstr>         Lago Atitlan,Guatemala</vt:lpstr>
      <vt:lpstr>Salto Ángel,Venezuela</vt:lpstr>
      <vt:lpstr>Salinas de Uyuni, Bolivia</vt:lpstr>
      <vt:lpstr>Islas Galápagos, Ecuador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jesiquique</cp:lastModifiedBy>
  <cp:revision>30</cp:revision>
  <dcterms:created xsi:type="dcterms:W3CDTF">2016-10-23T18:37:30Z</dcterms:created>
  <dcterms:modified xsi:type="dcterms:W3CDTF">2016-10-25T22:17:22Z</dcterms:modified>
</cp:coreProperties>
</file>