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0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60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56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81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9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170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68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55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08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0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995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4853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nografias.com/trabajos11/vidrio/vidrio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Medicina forense</a:t>
            </a:r>
          </a:p>
        </p:txBody>
      </p:sp>
      <p:pic>
        <p:nvPicPr>
          <p:cNvPr id="1026" name="Picture 2" descr="http://1.bp.blogspot.com/-fDEKfk2iaSY/VQI0rF3qD4I/AAAAAAAAACU/pQeOMieS1HY/s1600/art3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46" y="3776553"/>
            <a:ext cx="3744302" cy="1970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444" y="3886083"/>
            <a:ext cx="2627435" cy="1751623"/>
          </a:xfrm>
          <a:prstGeom prst="rect">
            <a:avLst/>
          </a:prstGeom>
        </p:spPr>
      </p:pic>
      <p:pic>
        <p:nvPicPr>
          <p:cNvPr id="1028" name="Picture 4" descr="http://d17tluygzvfegc.cloudfront.net/cdn/13/images/20141126124859rnfsnf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0807" y="3822215"/>
            <a:ext cx="3006970" cy="1879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247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importancia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toma de nuestra es fundamental para colocar a un individuo en la escena del crimen y para dar validez a la información de los análisis que se realicen. Asimismo, puede ser de gran utilidad para reconstruir un hecho criminal, para descartar un sospechoso, saber si la víctima se defendió y según algunos autores, gracias a modernas técnicas, servir como elemento de identificación personal.</a:t>
            </a:r>
          </a:p>
          <a:p>
            <a:pPr marL="0" indent="0">
              <a:buNone/>
            </a:pP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9205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definición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1192" y="2409092"/>
            <a:ext cx="1102961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Es la rama de la medicina que aplica conocimientos médicos y biológicos para la resolución de delitos. </a:t>
            </a:r>
          </a:p>
          <a:p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Realiza análisis sobre cuerpos de victimas y agresores. </a:t>
            </a:r>
          </a:p>
          <a:p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El médico forense auxilia a jueces y tribunales en la administración de justicia, determinando el origen de las lesiones sufridas por un herido o la causa de la muerte mediante el examen de un cadáver. </a:t>
            </a:r>
          </a:p>
          <a:p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Estudia los aspectos médicos derivados de la práctica diaria de los tribunales de justicia, donde actúan como peritos.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La importancia de la medicina forense es crucial a la hora de resolver diferentes casos en los que se produce el fallecimiento de una persona. 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3533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Medicina forense-Justicia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5346" y="2066192"/>
            <a:ext cx="11029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La medicina forense tiene una conexión directa con lo que es el ámbito legal.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En este sentido, la medicina forense tiene una conexión directa y muy frecuente con el ámbito de la jurisprudencia, la ley y la justicia y esto es así porque de las aseveraciones, afirmaciones y pautas que los médicos forenses establezcan es que dependerá posteriormente el accionar de los profesionales de la justicia que buscarán al acusado o que tratarán de defenderlo en caso de que una persona acusada sea inocente.</a:t>
            </a:r>
            <a:br>
              <a:rPr lang="es-AR" dirty="0"/>
            </a:br>
            <a:endParaRPr lang="es-AR" dirty="0"/>
          </a:p>
          <a:p>
            <a:endParaRPr lang="es-AR" dirty="0"/>
          </a:p>
        </p:txBody>
      </p:sp>
      <p:pic>
        <p:nvPicPr>
          <p:cNvPr id="2050" name="Picture 2" descr="Resultado de imagen para medicina fore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4374516"/>
            <a:ext cx="3046611" cy="202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letsbonus1.statics.download/products/248000/248015/14024151297988-0-680x2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184" y="4018085"/>
            <a:ext cx="64770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90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Investigación criminal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1191" y="2602523"/>
            <a:ext cx="926619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La actuación del medico forense es esencial.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Acude con o sin el juez de guardia y el ministerio fiscal a la escena del crimen cuando se procede al levantamiento del cadáver luego de una muerte sospechosa.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El medico examina y recoge evidencias, luego realiza la necropsia del cadáver, examina de forma macroscópica las cavidades craneal, torácica y abdominal.  Tomando muestras.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es-AR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AR" dirty="0"/>
              <a:t>El medico forense, reconoce huellas dactilares, ADN en cabellos, uñas, dientes y piel. También pisadas y presencia de personas en el lugar del crimen, daños y marcas en el cuerpo de la victima, horario aproximado de la muerte, elementos extraños, etc.  </a:t>
            </a:r>
          </a:p>
        </p:txBody>
      </p:sp>
    </p:spTree>
    <p:extLst>
      <p:ext uri="{BB962C8B-B14F-4D97-AF65-F5344CB8AC3E}">
        <p14:creationId xmlns:p14="http://schemas.microsoft.com/office/powerpoint/2010/main" val="1380427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Subdisciplinas</a:t>
            </a:r>
            <a:r>
              <a:rPr lang="es-AR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9645" y="2118945"/>
            <a:ext cx="1065537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u="sng" dirty="0"/>
              <a:t>Criminalística:</a:t>
            </a:r>
            <a:r>
              <a:rPr lang="es-AR" dirty="0"/>
              <a:t> Técnica y medios biológicos que ayudan a aclarar las causas criminales mediante el estudio de huellas en el hecho delictivo.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u="sng" dirty="0"/>
              <a:t>Antropología forense</a:t>
            </a:r>
            <a:r>
              <a:rPr lang="es-AR" dirty="0"/>
              <a:t>: Identificación de restos humanos </a:t>
            </a:r>
            <a:r>
              <a:rPr lang="es-AR" dirty="0" err="1"/>
              <a:t>esqueletizados</a:t>
            </a:r>
            <a:r>
              <a:rPr lang="es-AR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u="sng" dirty="0"/>
              <a:t>Odontología forense</a:t>
            </a:r>
            <a:r>
              <a:rPr lang="es-AR" dirty="0"/>
              <a:t>: Evidencia dental y presentación de hallazgos dentales que pueden tener interés por parte de la justicia.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u="sng" dirty="0"/>
              <a:t>Psicología forense:</a:t>
            </a:r>
            <a:r>
              <a:rPr lang="es-AR" dirty="0"/>
              <a:t> Recolección, análisis y presentación de evidencias psicológicas.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u="sng" dirty="0"/>
              <a:t>Toxicología forense</a:t>
            </a:r>
            <a:r>
              <a:rPr lang="es-AR" dirty="0"/>
              <a:t>: Todo descubrimiento que</a:t>
            </a:r>
          </a:p>
          <a:p>
            <a:r>
              <a:rPr lang="es-AR" dirty="0"/>
              <a:t>      tenga que ver con casos </a:t>
            </a:r>
          </a:p>
          <a:p>
            <a:r>
              <a:rPr lang="es-AR" dirty="0"/>
              <a:t>     de envenenamiento. </a:t>
            </a:r>
          </a:p>
        </p:txBody>
      </p:sp>
      <p:pic>
        <p:nvPicPr>
          <p:cNvPr id="3074" name="Picture 2" descr="Resultado de imagen para medicina foren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058" y="4343907"/>
            <a:ext cx="295275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3-eu-west-1.amazonaws.com/infogram-gallery-images/2006393_14319351825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086" y="4772114"/>
            <a:ext cx="3083414" cy="20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999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Huellas dactilares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1192" y="1890347"/>
            <a:ext cx="110296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 Impresión visible o moldeada que produce el contacto de las crestas papilares de un dedo de la mano (generalmente se usan el dedo pulgar o el dedo índice) sobre una superficie.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Las huellas dactilares son características propias de las personas de tal forma que es posible identificarlas por sus huellas dactilares debido a que estas son irrepetibles e inconfundibles.</a:t>
            </a:r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Clasificación: arco, presilla interna, externa y verticilo.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Dactilograma, que se refiere al conjunto de líneas y espacios se puede distinguir en la mayoría de los casos 3 regiones denominadas basilar, nuclear y central.</a:t>
            </a:r>
            <a:br>
              <a:rPr lang="es-AR" dirty="0"/>
            </a:b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endParaRPr lang="es-AR" dirty="0"/>
          </a:p>
        </p:txBody>
      </p:sp>
      <p:pic>
        <p:nvPicPr>
          <p:cNvPr id="1026" name="Picture 2" descr="Monografia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52" y="4750777"/>
            <a:ext cx="4000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Monografia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498" y="4486274"/>
            <a:ext cx="3009900" cy="2371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188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semen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30823" y="2242038"/>
            <a:ext cx="1117998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El semen es el fluido masculino de mayor importancia como vestigio en los casos de delitos sexuales.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 El Medico Forense dentro de las 2 hasta las 72 horas entre el hecho delictivo colecta de la muestra. Colectando muestras y prendas de la víctima al momento de la agresión (ropa interior, toallas higiénicas, buzos y pantaletas), y en la escena del hecho (sabanas, cubrecamas, alfombras,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Las placas de la evidencia recolectadas deben ser coloreadas para examinarlas en el microscopio. El color, puede demostrar las espermas y partes de las espermas que no pueden ser vistas en preparaciones frescas. El teñido rápido-nuclear, rojo-</a:t>
            </a:r>
            <a:r>
              <a:rPr lang="es-AR" dirty="0" err="1"/>
              <a:t>carmin</a:t>
            </a:r>
            <a:r>
              <a:rPr lang="es-AR" dirty="0"/>
              <a:t>, es superior para espermas, el teñir las cabezas en rojo y las colas en verde.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12368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sangre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4785" y="2242038"/>
            <a:ext cx="11377246" cy="2584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5" name="TextBox 4"/>
          <p:cNvSpPr txBox="1"/>
          <p:nvPr/>
        </p:nvSpPr>
        <p:spPr>
          <a:xfrm>
            <a:off x="474785" y="2171700"/>
            <a:ext cx="1137724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Tipo A – B – Ab – 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 La muestra debe tomarse líquida o sólida o en forma de manchas secas o unidas a otras partículas. </a:t>
            </a:r>
            <a:r>
              <a:rPr lang="es-AR" dirty="0" err="1"/>
              <a:t>Tambien</a:t>
            </a:r>
            <a:r>
              <a:rPr lang="es-AR" dirty="0"/>
              <a:t> hay un visor nocturno capaz de detectar la presencia de sangre, localizar huellas y restos fisiológicos en la escena de un crimen.</a:t>
            </a:r>
          </a:p>
          <a:p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Se debe tomar en consideración que también se descompone.</a:t>
            </a:r>
            <a:br>
              <a:rPr lang="es-AR" dirty="0"/>
            </a:b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El producto químico para la identificación se conoce como </a:t>
            </a:r>
            <a:r>
              <a:rPr lang="es-AR" dirty="0" err="1"/>
              <a:t>Hemident</a:t>
            </a: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Para recoger muestras de la sangre del sospechoso, la misma se extrae y se deposita en tubos de ensayo que contienen anticoagulantes. Esto es necesario para compararla con la encontrada en la escena del crimen. </a:t>
            </a:r>
            <a:br>
              <a:rPr lang="es-AR" dirty="0"/>
            </a:br>
            <a:br>
              <a:rPr lang="es-AR" dirty="0"/>
            </a:br>
            <a:endParaRPr lang="es-AR" dirty="0"/>
          </a:p>
        </p:txBody>
      </p:sp>
      <p:pic>
        <p:nvPicPr>
          <p:cNvPr id="2050" name="Picture 2" descr="Monografia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5570517"/>
            <a:ext cx="160020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Monografia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868" y="5521659"/>
            <a:ext cx="2714625" cy="125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Monografia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829" y="5521659"/>
            <a:ext cx="2305050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Monografias.c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5491" y="5552363"/>
            <a:ext cx="2104293" cy="111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24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cabellos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5991" y="2294792"/>
            <a:ext cx="103573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/>
          </a:p>
        </p:txBody>
      </p:sp>
      <p:sp>
        <p:nvSpPr>
          <p:cNvPr id="6" name="TextBox 5"/>
          <p:cNvSpPr txBox="1"/>
          <p:nvPr/>
        </p:nvSpPr>
        <p:spPr>
          <a:xfrm>
            <a:off x="581192" y="2057400"/>
            <a:ext cx="1044436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El pelo puede encontrarse sobre la víctima, en las ropas de ésta, debajo de las uñas, entre los dedos, en ropas de cama, peines, cepillos.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Se recomienda guardar el pelo en frascos con tapa de </a:t>
            </a:r>
            <a:r>
              <a:rPr lang="es-AR" dirty="0">
                <a:hlinkClick r:id="rId2"/>
              </a:rPr>
              <a:t>vidrio</a:t>
            </a:r>
            <a:r>
              <a:rPr lang="es-AR" dirty="0"/>
              <a:t> esmerilado, para no altera su olor característico.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Tomar el espécimen con pinzas y colocarlo sobre un porta objetos, cubrirlo con un cubre objeto y examinarlo bajo el microscopio.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Sin haber hecho una limpieza del ejemplar, agregar agua destilada y examinarlo cuidadosamente. Este procedimiento permite a menudo descubrir manchas de sangre, esperma, pus etc. Después de haber verificado esta observación preliminar, se procede a limpiar el pelo.</a:t>
            </a:r>
            <a:br>
              <a:rPr lang="es-AR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2542867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Words>421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Gill Sans MT</vt:lpstr>
      <vt:lpstr>Wingdings</vt:lpstr>
      <vt:lpstr>Wingdings 2</vt:lpstr>
      <vt:lpstr>Dividend</vt:lpstr>
      <vt:lpstr>Medicina forense</vt:lpstr>
      <vt:lpstr>definición</vt:lpstr>
      <vt:lpstr>Medicina forense-Justicia</vt:lpstr>
      <vt:lpstr>Investigación criminal</vt:lpstr>
      <vt:lpstr>Subdisciplinas </vt:lpstr>
      <vt:lpstr>Huellas dactilares</vt:lpstr>
      <vt:lpstr>semen</vt:lpstr>
      <vt:lpstr>sangre</vt:lpstr>
      <vt:lpstr>cabellos</vt:lpstr>
      <vt:lpstr>importancia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Medicina forense</dc:title>
  <dc:creator>Victoria</dc:creator>
  <cp:lastModifiedBy>Victoria</cp:lastModifiedBy>
  <cp:revision>9</cp:revision>
  <dcterms:created xsi:type="dcterms:W3CDTF">2016-08-01T01:57:42Z</dcterms:created>
  <dcterms:modified xsi:type="dcterms:W3CDTF">2016-08-02T02:08:45Z</dcterms:modified>
</cp:coreProperties>
</file>