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media/image1.jpeg" ContentType="image/jpeg"/>
  <Override PartName="/ppt/media/image2.jpeg" ContentType="image/jpeg"/>
  <Override PartName="/ppt/media/image3.jpeg" ContentType="image/jpeg"/>
  <Override PartName="/ppt/media/image4.jpeg" ContentType="image/jpeg"/>
  <Override PartName="/ppt/media/image5.jpeg" ContentType="image/jpeg"/>
  <Override PartName="/ppt/media/image6.jpeg" ContentType="image/jpeg"/>
  <Override PartName="/ppt/media/image7.jpeg" ContentType="image/jpeg"/>
</Types>
</file>

<file path=_rels/.rels><?xml version="1.0" encoding="UTF-8" standalone="yes"?>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</p:sldIdLst>
  <p:sldSz cx="13004800" cy="97536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600" u="none" kumimoji="0" normalizeH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Helvetica Light"/>
      </a:defRPr>
    </a:lvl1pPr>
    <a:lvl2pPr marL="0" marR="0" indent="2286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600" u="none" kumimoji="0" normalizeH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Helvetica Light"/>
      </a:defRPr>
    </a:lvl2pPr>
    <a:lvl3pPr marL="0" marR="0" indent="4572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600" u="none" kumimoji="0" normalizeH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Helvetica Light"/>
      </a:defRPr>
    </a:lvl3pPr>
    <a:lvl4pPr marL="0" marR="0" indent="6858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600" u="none" kumimoji="0" normalizeH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Helvetica Light"/>
      </a:defRPr>
    </a:lvl4pPr>
    <a:lvl5pPr marL="0" marR="0" indent="9144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600" u="none" kumimoji="0" normalizeH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Helvetica Light"/>
      </a:defRPr>
    </a:lvl5pPr>
    <a:lvl6pPr marL="0" marR="0" indent="11430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600" u="none" kumimoji="0" normalizeH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Helvetica Light"/>
      </a:defRPr>
    </a:lvl6pPr>
    <a:lvl7pPr marL="0" marR="0" indent="13716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600" u="none" kumimoji="0" normalizeH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Helvetica Light"/>
      </a:defRPr>
    </a:lvl7pPr>
    <a:lvl8pPr marL="0" marR="0" indent="16002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600" u="none" kumimoji="0" normalizeH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Helvetica Light"/>
      </a:defRPr>
    </a:lvl8pPr>
    <a:lvl9pPr marL="0" marR="0" indent="18288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600" u="none" kumimoji="0" normalizeH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Helvetica Light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D6D7D6"/>
              </a:solidFill>
              <a:prstDash val="solid"/>
              <a:miter lim="400000"/>
            </a:ln>
          </a:left>
          <a:right>
            <a:ln w="12700" cap="flat">
              <a:solidFill>
                <a:srgbClr val="D6D7D6"/>
              </a:solidFill>
              <a:prstDash val="solid"/>
              <a:miter lim="400000"/>
            </a:ln>
          </a:right>
          <a:top>
            <a:ln w="12700" cap="flat">
              <a:solidFill>
                <a:srgbClr val="D6D7D6"/>
              </a:solidFill>
              <a:prstDash val="solid"/>
              <a:miter lim="400000"/>
            </a:ln>
          </a:top>
          <a:bottom>
            <a:ln w="12700" cap="flat">
              <a:solidFill>
                <a:srgbClr val="D6D7D6"/>
              </a:solidFill>
              <a:prstDash val="solid"/>
              <a:miter lim="400000"/>
            </a:ln>
          </a:bottom>
          <a:insideH>
            <a:ln w="12700" cap="flat">
              <a:solidFill>
                <a:srgbClr val="D6D7D6"/>
              </a:solidFill>
              <a:prstDash val="solid"/>
              <a:miter lim="400000"/>
            </a:ln>
          </a:insideH>
          <a:insideV>
            <a:ln w="12700" cap="flat">
              <a:solidFill>
                <a:srgbClr val="D6D7D6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73C0FC">
              <a:alpha val="26000"/>
            </a:srgbClr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D6D6D6"/>
              </a:solidFill>
              <a:prstDash val="solid"/>
              <a:miter lim="400000"/>
            </a:ln>
          </a:left>
          <a:right>
            <a:ln w="25400" cap="flat">
              <a:solidFill>
                <a:srgbClr val="D6D7D6"/>
              </a:solidFill>
              <a:prstDash val="solid"/>
              <a:miter lim="400000"/>
            </a:ln>
          </a:right>
          <a:top>
            <a:ln w="12700" cap="flat">
              <a:solidFill>
                <a:srgbClr val="D6D7D6"/>
              </a:solidFill>
              <a:prstDash val="solid"/>
              <a:miter lim="400000"/>
            </a:ln>
          </a:top>
          <a:bottom>
            <a:ln w="12700" cap="flat">
              <a:solidFill>
                <a:srgbClr val="D6D7D6"/>
              </a:solidFill>
              <a:prstDash val="solid"/>
              <a:miter lim="400000"/>
            </a:ln>
          </a:bottom>
          <a:insideH>
            <a:ln w="12700" cap="flat">
              <a:solidFill>
                <a:srgbClr val="D6D7D6"/>
              </a:solidFill>
              <a:prstDash val="solid"/>
              <a:miter lim="400000"/>
            </a:ln>
          </a:insideH>
          <a:insideV>
            <a:ln w="12700" cap="flat">
              <a:solidFill>
                <a:srgbClr val="D6D7D6"/>
              </a:solidFill>
              <a:prstDash val="solid"/>
              <a:miter lim="400000"/>
            </a:ln>
          </a:insideV>
        </a:tcBdr>
        <a:fill>
          <a:solidFill>
            <a:schemeClr val="accent1">
              <a:hueOff val="-136794"/>
              <a:satOff val="-2150"/>
              <a:lumOff val="15693"/>
            </a:schemeClr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D6D7D6"/>
              </a:solidFill>
              <a:prstDash val="solid"/>
              <a:miter lim="400000"/>
            </a:ln>
          </a:left>
          <a:right>
            <a:ln w="12700" cap="flat">
              <a:solidFill>
                <a:srgbClr val="D6D7D6"/>
              </a:solidFill>
              <a:prstDash val="solid"/>
              <a:miter lim="400000"/>
            </a:ln>
          </a:right>
          <a:top>
            <a:ln w="25400" cap="flat">
              <a:solidFill>
                <a:srgbClr val="D6D7D6"/>
              </a:solidFill>
              <a:prstDash val="solid"/>
              <a:miter lim="400000"/>
            </a:ln>
          </a:top>
          <a:bottom>
            <a:ln w="12700" cap="flat">
              <a:solidFill>
                <a:srgbClr val="D6D6D6"/>
              </a:solidFill>
              <a:prstDash val="solid"/>
              <a:miter lim="400000"/>
            </a:ln>
          </a:bottom>
          <a:insideH>
            <a:ln w="12700" cap="flat">
              <a:solidFill>
                <a:srgbClr val="D6D7D6"/>
              </a:solidFill>
              <a:prstDash val="solid"/>
              <a:miter lim="400000"/>
            </a:ln>
          </a:insideH>
          <a:insideV>
            <a:ln w="12700" cap="flat">
              <a:solidFill>
                <a:srgbClr val="D6D7D6"/>
              </a:solidFill>
              <a:prstDash val="solid"/>
              <a:miter lim="400000"/>
            </a:ln>
          </a:insideV>
        </a:tcBdr>
        <a:fill>
          <a:solidFill>
            <a:schemeClr val="accent1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D6D7D6"/>
              </a:solidFill>
              <a:prstDash val="solid"/>
              <a:miter lim="400000"/>
            </a:ln>
          </a:left>
          <a:right>
            <a:ln w="12700" cap="flat">
              <a:solidFill>
                <a:srgbClr val="D6D7D6"/>
              </a:solidFill>
              <a:prstDash val="solid"/>
              <a:miter lim="400000"/>
            </a:ln>
          </a:right>
          <a:top>
            <a:ln w="12700" cap="flat">
              <a:solidFill>
                <a:srgbClr val="D6D6D6"/>
              </a:solidFill>
              <a:prstDash val="solid"/>
              <a:miter lim="400000"/>
            </a:ln>
          </a:top>
          <a:bottom>
            <a:ln w="25400" cap="flat">
              <a:solidFill>
                <a:srgbClr val="D6D7D6"/>
              </a:solidFill>
              <a:prstDash val="solid"/>
              <a:miter lim="400000"/>
            </a:ln>
          </a:bottom>
          <a:insideH>
            <a:ln w="12700" cap="flat">
              <a:solidFill>
                <a:srgbClr val="D6D7D6"/>
              </a:solidFill>
              <a:prstDash val="solid"/>
              <a:miter lim="400000"/>
            </a:ln>
          </a:insideH>
          <a:insideV>
            <a:ln w="12700" cap="flat">
              <a:solidFill>
                <a:srgbClr val="D6D7D6"/>
              </a:solidFill>
              <a:prstDash val="solid"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929292"/>
              </a:solidFill>
              <a:prstDash val="solid"/>
              <a:miter lim="400000"/>
            </a:ln>
          </a:top>
          <a:bottom>
            <a:ln w="12700" cap="flat">
              <a:solidFill>
                <a:srgbClr val="929292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8EA5CB">
              <a:alpha val="25000"/>
            </a:srgbClr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25400" cap="flat">
              <a:solidFill>
                <a:srgbClr val="929292"/>
              </a:solidFill>
              <a:prstDash val="solid"/>
              <a:miter lim="400000"/>
            </a:ln>
          </a:right>
          <a:top>
            <a:ln w="25400" cap="flat">
              <a:solidFill>
                <a:srgbClr val="929292"/>
              </a:solidFill>
              <a:prstDash val="solid"/>
              <a:miter lim="400000"/>
            </a:ln>
          </a:top>
          <a:bottom>
            <a:ln w="25400" cap="flat">
              <a:solidFill>
                <a:srgbClr val="929292"/>
              </a:solidFill>
              <a:prstDash val="solid"/>
              <a:miter lim="400000"/>
            </a:ln>
          </a:bottom>
          <a:insideH>
            <a:ln w="25400" cap="flat">
              <a:solidFill>
                <a:srgbClr val="929292"/>
              </a:solidFill>
              <a:prstDash val="solid"/>
              <a:miter lim="400000"/>
            </a:ln>
          </a:insideH>
          <a:insideV>
            <a:ln w="254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254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004CB9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254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004CB9"/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AAAAAA"/>
              </a:solidFill>
              <a:prstDash val="solid"/>
              <a:miter lim="400000"/>
            </a:ln>
          </a:left>
          <a:right>
            <a:ln w="12700" cap="flat">
              <a:solidFill>
                <a:srgbClr val="AAAAAA"/>
              </a:solidFill>
              <a:prstDash val="solid"/>
              <a:miter lim="400000"/>
            </a:ln>
          </a:right>
          <a:top>
            <a:ln w="12700" cap="flat">
              <a:solidFill>
                <a:srgbClr val="AAAAAA"/>
              </a:solidFill>
              <a:prstDash val="solid"/>
              <a:miter lim="400000"/>
            </a:ln>
          </a:top>
          <a:bottom>
            <a:ln w="12700" cap="flat">
              <a:solidFill>
                <a:srgbClr val="AAAAAA"/>
              </a:solidFill>
              <a:prstDash val="solid"/>
              <a:miter lim="400000"/>
            </a:ln>
          </a:bottom>
          <a:insideH>
            <a:ln w="12700" cap="flat">
              <a:solidFill>
                <a:srgbClr val="AAAAAA"/>
              </a:solidFill>
              <a:prstDash val="solid"/>
              <a:miter lim="400000"/>
            </a:ln>
          </a:insideH>
          <a:insideV>
            <a:ln w="12700" cap="flat">
              <a:solidFill>
                <a:srgbClr val="AAAAAA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chemeClr val="accent3">
              <a:alpha val="35000"/>
            </a:schemeClr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25400" cap="flat">
              <a:solidFill>
                <a:srgbClr val="CBCBCB"/>
              </a:solidFill>
              <a:prstDash val="solid"/>
              <a:miter lim="400000"/>
            </a:ln>
          </a:insideV>
        </a:tcBdr>
        <a:fill>
          <a:solidFill>
            <a:srgbClr val="2D7132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25400" cap="flat">
              <a:solidFill>
                <a:srgbClr val="CBCBCB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3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0" cap="flat">
              <a:noFill/>
              <a:miter lim="400000"/>
            </a:ln>
          </a:bottom>
          <a:insideH>
            <a:ln w="25400" cap="flat">
              <a:solidFill>
                <a:srgbClr val="CBCBCB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3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D6D7D6"/>
              </a:solidFill>
              <a:prstDash val="solid"/>
              <a:miter lim="400000"/>
            </a:ln>
          </a:left>
          <a:right>
            <a:ln w="12700" cap="flat">
              <a:solidFill>
                <a:srgbClr val="D6D7D6"/>
              </a:solidFill>
              <a:prstDash val="solid"/>
              <a:miter lim="400000"/>
            </a:ln>
          </a:right>
          <a:top>
            <a:ln w="12700" cap="flat">
              <a:solidFill>
                <a:srgbClr val="D6D7D6"/>
              </a:solidFill>
              <a:prstDash val="solid"/>
              <a:miter lim="400000"/>
            </a:ln>
          </a:top>
          <a:bottom>
            <a:ln w="12700" cap="flat">
              <a:solidFill>
                <a:srgbClr val="D6D7D6"/>
              </a:solidFill>
              <a:prstDash val="solid"/>
              <a:miter lim="400000"/>
            </a:ln>
          </a:bottom>
          <a:insideH>
            <a:ln w="12700" cap="flat">
              <a:solidFill>
                <a:srgbClr val="D6D7D6"/>
              </a:solidFill>
              <a:prstDash val="solid"/>
              <a:miter lim="400000"/>
            </a:ln>
          </a:insideH>
          <a:insideV>
            <a:ln w="12700" cap="flat">
              <a:solidFill>
                <a:srgbClr val="D6D7D6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797A7C">
              <a:alpha val="30000"/>
            </a:srgbClr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25400" cap="flat">
              <a:solidFill>
                <a:srgbClr val="D6D7D6"/>
              </a:solidFill>
              <a:prstDash val="solid"/>
              <a:miter lim="400000"/>
            </a:ln>
          </a:insideV>
        </a:tcBdr>
        <a:fill>
          <a:solidFill>
            <a:srgbClr val="BF630E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25400" cap="flat">
              <a:solidFill>
                <a:srgbClr val="D6D7D6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9B4407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25400" cap="flat">
              <a:solidFill>
                <a:srgbClr val="D6D7D6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9B4407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09090"/>
              </a:solidFill>
              <a:prstDash val="solid"/>
              <a:miter lim="400000"/>
            </a:ln>
          </a:left>
          <a:right>
            <a:ln w="12700" cap="flat">
              <a:solidFill>
                <a:srgbClr val="909090"/>
              </a:solidFill>
              <a:prstDash val="solid"/>
              <a:miter lim="400000"/>
            </a:ln>
          </a:right>
          <a:top>
            <a:ln w="12700" cap="flat">
              <a:solidFill>
                <a:srgbClr val="909090"/>
              </a:solidFill>
              <a:prstDash val="solid"/>
              <a:miter lim="400000"/>
            </a:ln>
          </a:top>
          <a:bottom>
            <a:ln w="12700" cap="flat">
              <a:solidFill>
                <a:srgbClr val="909090"/>
              </a:solidFill>
              <a:prstDash val="solid"/>
              <a:miter lim="400000"/>
            </a:ln>
          </a:bottom>
          <a:insideH>
            <a:ln w="12700" cap="flat">
              <a:solidFill>
                <a:srgbClr val="909090"/>
              </a:solidFill>
              <a:prstDash val="solid"/>
              <a:miter lim="400000"/>
            </a:ln>
          </a:insideH>
          <a:insideV>
            <a:ln w="12700" cap="flat">
              <a:solidFill>
                <a:srgbClr val="909090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797A7C">
              <a:alpha val="30000"/>
            </a:srgbClr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25400" cap="flat">
              <a:solidFill>
                <a:srgbClr val="D6D7D6"/>
              </a:solidFill>
              <a:prstDash val="solid"/>
              <a:miter lim="400000"/>
            </a:ln>
          </a:insideV>
        </a:tcBdr>
        <a:fill>
          <a:solidFill>
            <a:srgbClr val="1F2428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25400" cap="flat">
              <a:solidFill>
                <a:srgbClr val="D6D7D6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484B4C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25400" cap="flat">
              <a:solidFill>
                <a:srgbClr val="D6D7D6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484B4C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929292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929292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929292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929292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929292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797A7C">
              <a:alpha val="30000"/>
            </a:srgbClr>
          </a:solidFill>
        </a:fill>
      </a:tcStyle>
    </a:band2H>
    <a:firstCol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25400" cap="flat">
              <a:solidFill>
                <a:srgbClr val="929292"/>
              </a:solidFill>
              <a:prstDash val="solid"/>
              <a:miter lim="400000"/>
            </a:ln>
          </a:right>
          <a:top>
            <a:ln w="25400" cap="flat">
              <a:solidFill>
                <a:srgbClr val="929292"/>
              </a:solidFill>
              <a:prstDash val="solid"/>
              <a:miter lim="400000"/>
            </a:ln>
          </a:top>
          <a:bottom>
            <a:ln w="25400" cap="flat">
              <a:solidFill>
                <a:srgbClr val="929292"/>
              </a:solidFill>
              <a:prstDash val="solid"/>
              <a:miter lim="400000"/>
            </a:ln>
          </a:bottom>
          <a:insideH>
            <a:ln w="25400" cap="flat">
              <a:solidFill>
                <a:srgbClr val="929292"/>
              </a:solidFill>
              <a:prstDash val="solid"/>
              <a:miter lim="400000"/>
            </a:ln>
          </a:insideH>
          <a:insideV>
            <a:ln w="254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25400" cap="flat">
              <a:solidFill>
                <a:srgbClr val="929292"/>
              </a:solidFill>
              <a:prstDash val="solid"/>
              <a:miter lim="400000"/>
            </a:ln>
          </a:left>
          <a:right>
            <a:ln w="25400" cap="flat">
              <a:solidFill>
                <a:srgbClr val="929292"/>
              </a:solidFill>
              <a:prstDash val="solid"/>
              <a:miter lim="400000"/>
            </a:ln>
          </a:right>
          <a:top>
            <a:ln w="25400" cap="flat">
              <a:solidFill>
                <a:srgbClr val="929292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25400" cap="flat">
              <a:solidFill>
                <a:srgbClr val="929292"/>
              </a:solidFill>
              <a:prstDash val="solid"/>
              <a:miter lim="400000"/>
            </a:ln>
          </a:insideH>
          <a:insideV>
            <a:ln w="254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25400" cap="flat">
              <a:solidFill>
                <a:srgbClr val="929292"/>
              </a:solidFill>
              <a:prstDash val="solid"/>
              <a:miter lim="400000"/>
            </a:ln>
          </a:left>
          <a:right>
            <a:ln w="254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25400" cap="flat">
              <a:solidFill>
                <a:srgbClr val="929292"/>
              </a:solidFill>
              <a:prstDash val="solid"/>
              <a:miter lim="400000"/>
            </a:ln>
          </a:bottom>
          <a:insideH>
            <a:ln w="25400" cap="flat">
              <a:solidFill>
                <a:srgbClr val="929292"/>
              </a:solidFill>
              <a:prstDash val="solid"/>
              <a:miter lim="400000"/>
            </a:ln>
          </a:insideH>
          <a:insideV>
            <a:ln w="254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1"/>
</file>

<file path=ppt/_rels/presentation.xml.rels><?xml version="1.0" encoding="UTF-8" standalone="yes"?>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/Relationships>

</file>

<file path=ppt/notesMasters/_rels/notesMaster1.xml.rels><?xml version="1.0" encoding="UTF-8" standalone="yes"?>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Shape 116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17" name="Shape 117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slideLayouts/_rels/slideLayout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0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showMasterSp="1" showMasterPhAnim="1">
  <p:cSld name="Título y sub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hape 11"/>
          <p:cNvSpPr/>
          <p:nvPr>
            <p:ph type="title"/>
          </p:nvPr>
        </p:nvSpPr>
        <p:spPr>
          <a:xfrm>
            <a:off x="1270000" y="1638300"/>
            <a:ext cx="10464800" cy="3302000"/>
          </a:xfrm>
          <a:prstGeom prst="rect">
            <a:avLst/>
          </a:prstGeom>
        </p:spPr>
        <p:txBody>
          <a:bodyPr anchor="b"/>
          <a:lstStyle/>
          <a:p>
            <a:pPr/>
            <a:r>
              <a:t>Texto del título</a:t>
            </a:r>
          </a:p>
        </p:txBody>
      </p:sp>
      <p:sp>
        <p:nvSpPr>
          <p:cNvPr id="12" name="Shape 12"/>
          <p:cNvSpPr/>
          <p:nvPr>
            <p:ph type="body" sz="quarter" idx="1"/>
          </p:nvPr>
        </p:nvSpPr>
        <p:spPr>
          <a:xfrm>
            <a:off x="1270000" y="5029200"/>
            <a:ext cx="10464800" cy="11303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200"/>
            </a:lvl1pPr>
            <a:lvl2pPr marL="0" indent="228600" algn="ctr">
              <a:spcBef>
                <a:spcPts val="0"/>
              </a:spcBef>
              <a:buSzTx/>
              <a:buNone/>
              <a:defRPr sz="3200"/>
            </a:lvl2pPr>
            <a:lvl3pPr marL="0" indent="457200" algn="ctr">
              <a:spcBef>
                <a:spcPts val="0"/>
              </a:spcBef>
              <a:buSzTx/>
              <a:buNone/>
              <a:defRPr sz="3200"/>
            </a:lvl3pPr>
            <a:lvl4pPr marL="0" indent="685800" algn="ctr">
              <a:spcBef>
                <a:spcPts val="0"/>
              </a:spcBef>
              <a:buSzTx/>
              <a:buNone/>
              <a:defRPr sz="3200"/>
            </a:lvl4pPr>
            <a:lvl5pPr marL="0" indent="914400" algn="ctr">
              <a:spcBef>
                <a:spcPts val="0"/>
              </a:spcBef>
              <a:buSzTx/>
              <a:buNone/>
              <a:defRPr sz="3200"/>
            </a:lvl5pPr>
          </a:lstStyle>
          <a:p>
            <a:pPr/>
            <a:r>
              <a:t>Nivel de texto 1</a:t>
            </a:r>
          </a:p>
          <a:p>
            <a:pPr lvl="1"/>
            <a:r>
              <a:t>Nivel de texto 2</a:t>
            </a:r>
          </a:p>
          <a:p>
            <a:pPr lvl="2"/>
            <a:r>
              <a:t>Nivel de texto 3</a:t>
            </a:r>
          </a:p>
          <a:p>
            <a:pPr lvl="3"/>
            <a:r>
              <a:t>Nivel de texto 4</a:t>
            </a:r>
          </a:p>
          <a:p>
            <a:pPr lvl="4"/>
            <a:r>
              <a:t>Nivel de texto 5</a:t>
            </a:r>
          </a:p>
        </p:txBody>
      </p:sp>
      <p:sp>
        <p:nvSpPr>
          <p:cNvPr id="13" name="Shape 13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Ci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Shape 93"/>
          <p:cNvSpPr/>
          <p:nvPr>
            <p:ph type="body" sz="quarter" idx="13"/>
          </p:nvPr>
        </p:nvSpPr>
        <p:spPr>
          <a:xfrm>
            <a:off x="1270000" y="6362700"/>
            <a:ext cx="10464800" cy="469900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i="1" sz="2400"/>
            </a:lvl1pPr>
          </a:lstStyle>
          <a:p>
            <a:pPr/>
            <a:r>
              <a:t>– Juan López</a:t>
            </a:r>
          </a:p>
        </p:txBody>
      </p:sp>
      <p:sp>
        <p:nvSpPr>
          <p:cNvPr id="94" name="Shape 94"/>
          <p:cNvSpPr/>
          <p:nvPr>
            <p:ph type="body" sz="quarter" idx="14"/>
          </p:nvPr>
        </p:nvSpPr>
        <p:spPr>
          <a:xfrm>
            <a:off x="1270000" y="4267200"/>
            <a:ext cx="10464800" cy="685800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</a:lvl1pPr>
          </a:lstStyle>
          <a:p>
            <a:pPr/>
            <a:r>
              <a:t>“Escribir una cita aquí” </a:t>
            </a:r>
          </a:p>
        </p:txBody>
      </p:sp>
      <p:sp>
        <p:nvSpPr>
          <p:cNvPr id="95" name="Shape 95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F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Shape 102"/>
          <p:cNvSpPr/>
          <p:nvPr>
            <p:ph type="pic" idx="13"/>
          </p:nvPr>
        </p:nvSpPr>
        <p:spPr>
          <a:xfrm>
            <a:off x="-3175" y="0"/>
            <a:ext cx="13004800" cy="97536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103" name="Shape 103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Shape 110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Foto (horizontal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Shape 20"/>
          <p:cNvSpPr/>
          <p:nvPr>
            <p:ph type="pic" idx="13"/>
          </p:nvPr>
        </p:nvSpPr>
        <p:spPr>
          <a:xfrm>
            <a:off x="1619250" y="660400"/>
            <a:ext cx="9758016" cy="59055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21" name="Shape 21"/>
          <p:cNvSpPr/>
          <p:nvPr>
            <p:ph type="title"/>
          </p:nvPr>
        </p:nvSpPr>
        <p:spPr>
          <a:xfrm>
            <a:off x="1270000" y="6718300"/>
            <a:ext cx="10464800" cy="1422400"/>
          </a:xfrm>
          <a:prstGeom prst="rect">
            <a:avLst/>
          </a:prstGeom>
        </p:spPr>
        <p:txBody>
          <a:bodyPr/>
          <a:lstStyle/>
          <a:p>
            <a:pPr/>
            <a:r>
              <a:t>Texto del título</a:t>
            </a:r>
          </a:p>
        </p:txBody>
      </p:sp>
      <p:sp>
        <p:nvSpPr>
          <p:cNvPr id="22" name="Shape 22"/>
          <p:cNvSpPr/>
          <p:nvPr>
            <p:ph type="body" sz="quarter" idx="1"/>
          </p:nvPr>
        </p:nvSpPr>
        <p:spPr>
          <a:xfrm>
            <a:off x="1270000" y="8191500"/>
            <a:ext cx="10464800" cy="11303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200"/>
            </a:lvl1pPr>
            <a:lvl2pPr marL="0" indent="228600" algn="ctr">
              <a:spcBef>
                <a:spcPts val="0"/>
              </a:spcBef>
              <a:buSzTx/>
              <a:buNone/>
              <a:defRPr sz="3200"/>
            </a:lvl2pPr>
            <a:lvl3pPr marL="0" indent="457200" algn="ctr">
              <a:spcBef>
                <a:spcPts val="0"/>
              </a:spcBef>
              <a:buSzTx/>
              <a:buNone/>
              <a:defRPr sz="3200"/>
            </a:lvl3pPr>
            <a:lvl4pPr marL="0" indent="685800" algn="ctr">
              <a:spcBef>
                <a:spcPts val="0"/>
              </a:spcBef>
              <a:buSzTx/>
              <a:buNone/>
              <a:defRPr sz="3200"/>
            </a:lvl4pPr>
            <a:lvl5pPr marL="0" indent="914400" algn="ctr">
              <a:spcBef>
                <a:spcPts val="0"/>
              </a:spcBef>
              <a:buSzTx/>
              <a:buNone/>
              <a:defRPr sz="3200"/>
            </a:lvl5pPr>
          </a:lstStyle>
          <a:p>
            <a:pPr/>
            <a:r>
              <a:t>Nivel de texto 1</a:t>
            </a:r>
          </a:p>
          <a:p>
            <a:pPr lvl="1"/>
            <a:r>
              <a:t>Nivel de texto 2</a:t>
            </a:r>
          </a:p>
          <a:p>
            <a:pPr lvl="2"/>
            <a:r>
              <a:t>Nivel de texto 3</a:t>
            </a:r>
          </a:p>
          <a:p>
            <a:pPr lvl="3"/>
            <a:r>
              <a:t>Nivel de texto 4</a:t>
            </a:r>
          </a:p>
          <a:p>
            <a:pPr lvl="4"/>
            <a:r>
              <a:t>Nivel de texto 5</a:t>
            </a:r>
          </a:p>
        </p:txBody>
      </p:sp>
      <p:sp>
        <p:nvSpPr>
          <p:cNvPr id="23" name="Shape 23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ítulo (centro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Shape 30"/>
          <p:cNvSpPr/>
          <p:nvPr>
            <p:ph type="title"/>
          </p:nvPr>
        </p:nvSpPr>
        <p:spPr>
          <a:xfrm>
            <a:off x="1270000" y="3225800"/>
            <a:ext cx="10464800" cy="3302000"/>
          </a:xfrm>
          <a:prstGeom prst="rect">
            <a:avLst/>
          </a:prstGeom>
        </p:spPr>
        <p:txBody>
          <a:bodyPr/>
          <a:lstStyle/>
          <a:p>
            <a:pPr/>
            <a:r>
              <a:t>Texto del título</a:t>
            </a:r>
          </a:p>
        </p:txBody>
      </p:sp>
      <p:sp>
        <p:nvSpPr>
          <p:cNvPr id="31" name="Shape 31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Foto (vertical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Shape 38"/>
          <p:cNvSpPr/>
          <p:nvPr>
            <p:ph type="pic" sz="half" idx="13"/>
          </p:nvPr>
        </p:nvSpPr>
        <p:spPr>
          <a:xfrm>
            <a:off x="6718299" y="638919"/>
            <a:ext cx="5325770" cy="8216901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39" name="Shape 39"/>
          <p:cNvSpPr/>
          <p:nvPr>
            <p:ph type="title"/>
          </p:nvPr>
        </p:nvSpPr>
        <p:spPr>
          <a:xfrm>
            <a:off x="952500" y="635000"/>
            <a:ext cx="5334000" cy="3987800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pPr/>
            <a:r>
              <a:t>Texto del título</a:t>
            </a:r>
          </a:p>
        </p:txBody>
      </p:sp>
      <p:sp>
        <p:nvSpPr>
          <p:cNvPr id="40" name="Shape 40"/>
          <p:cNvSpPr/>
          <p:nvPr>
            <p:ph type="body" sz="quarter" idx="1"/>
          </p:nvPr>
        </p:nvSpPr>
        <p:spPr>
          <a:xfrm>
            <a:off x="952500" y="4762500"/>
            <a:ext cx="5334000" cy="41148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200"/>
            </a:lvl1pPr>
            <a:lvl2pPr marL="0" indent="228600" algn="ctr">
              <a:spcBef>
                <a:spcPts val="0"/>
              </a:spcBef>
              <a:buSzTx/>
              <a:buNone/>
              <a:defRPr sz="3200"/>
            </a:lvl2pPr>
            <a:lvl3pPr marL="0" indent="457200" algn="ctr">
              <a:spcBef>
                <a:spcPts val="0"/>
              </a:spcBef>
              <a:buSzTx/>
              <a:buNone/>
              <a:defRPr sz="3200"/>
            </a:lvl3pPr>
            <a:lvl4pPr marL="0" indent="685800" algn="ctr">
              <a:spcBef>
                <a:spcPts val="0"/>
              </a:spcBef>
              <a:buSzTx/>
              <a:buNone/>
              <a:defRPr sz="3200"/>
            </a:lvl4pPr>
            <a:lvl5pPr marL="0" indent="914400" algn="ctr">
              <a:spcBef>
                <a:spcPts val="0"/>
              </a:spcBef>
              <a:buSzTx/>
              <a:buNone/>
              <a:defRPr sz="3200"/>
            </a:lvl5pPr>
          </a:lstStyle>
          <a:p>
            <a:pPr/>
            <a:r>
              <a:t>Nivel de texto 1</a:t>
            </a:r>
          </a:p>
          <a:p>
            <a:pPr lvl="1"/>
            <a:r>
              <a:t>Nivel de texto 2</a:t>
            </a:r>
          </a:p>
          <a:p>
            <a:pPr lvl="2"/>
            <a:r>
              <a:t>Nivel de texto 3</a:t>
            </a:r>
          </a:p>
          <a:p>
            <a:pPr lvl="3"/>
            <a:r>
              <a:t>Nivel de texto 4</a:t>
            </a:r>
          </a:p>
          <a:p>
            <a:pPr lvl="4"/>
            <a:r>
              <a:t>Nivel de texto 5</a:t>
            </a:r>
          </a:p>
        </p:txBody>
      </p:sp>
      <p:sp>
        <p:nvSpPr>
          <p:cNvPr id="41" name="Shape 41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ítulo (arriba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Shape 48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Texto del título</a:t>
            </a:r>
          </a:p>
        </p:txBody>
      </p:sp>
      <p:sp>
        <p:nvSpPr>
          <p:cNvPr id="49" name="Shape 49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ítulo y viñe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Shape 56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Texto del título</a:t>
            </a:r>
          </a:p>
        </p:txBody>
      </p:sp>
      <p:sp>
        <p:nvSpPr>
          <p:cNvPr id="57" name="Shape 57"/>
          <p:cNvSpPr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Nivel de texto 1</a:t>
            </a:r>
          </a:p>
          <a:p>
            <a:pPr lvl="1"/>
            <a:r>
              <a:t>Nivel de texto 2</a:t>
            </a:r>
          </a:p>
          <a:p>
            <a:pPr lvl="2"/>
            <a:r>
              <a:t>Nivel de texto 3</a:t>
            </a:r>
          </a:p>
          <a:p>
            <a:pPr lvl="3"/>
            <a:r>
              <a:t>Nivel de texto 4</a:t>
            </a:r>
          </a:p>
          <a:p>
            <a:pPr lvl="4"/>
            <a:r>
              <a:t>Nivel de texto 5</a:t>
            </a:r>
          </a:p>
        </p:txBody>
      </p:sp>
      <p:sp>
        <p:nvSpPr>
          <p:cNvPr id="58" name="Shape 58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ítulo, viñetas y f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Shape 65"/>
          <p:cNvSpPr/>
          <p:nvPr>
            <p:ph type="pic" sz="half" idx="13"/>
          </p:nvPr>
        </p:nvSpPr>
        <p:spPr>
          <a:xfrm>
            <a:off x="6718300" y="2590800"/>
            <a:ext cx="5334000" cy="62865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66" name="Shape 66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Texto del título</a:t>
            </a:r>
          </a:p>
        </p:txBody>
      </p:sp>
      <p:sp>
        <p:nvSpPr>
          <p:cNvPr id="67" name="Shape 67"/>
          <p:cNvSpPr/>
          <p:nvPr>
            <p:ph type="body" sz="half" idx="1"/>
          </p:nvPr>
        </p:nvSpPr>
        <p:spPr>
          <a:xfrm>
            <a:off x="952500" y="2590800"/>
            <a:ext cx="5334000" cy="6286500"/>
          </a:xfrm>
          <a:prstGeom prst="rect">
            <a:avLst/>
          </a:prstGeom>
        </p:spPr>
        <p:txBody>
          <a:bodyPr/>
          <a:lstStyle>
            <a:lvl1pPr marL="342900" indent="-342900">
              <a:spcBef>
                <a:spcPts val="3200"/>
              </a:spcBef>
              <a:defRPr sz="2800"/>
            </a:lvl1pPr>
            <a:lvl2pPr marL="685800" indent="-342900">
              <a:spcBef>
                <a:spcPts val="3200"/>
              </a:spcBef>
              <a:defRPr sz="2800"/>
            </a:lvl2pPr>
            <a:lvl3pPr marL="1231900" indent="-342900">
              <a:spcBef>
                <a:spcPts val="3200"/>
              </a:spcBef>
              <a:defRPr sz="2800"/>
            </a:lvl3pPr>
            <a:lvl4pPr marL="1676400" indent="-342900">
              <a:spcBef>
                <a:spcPts val="3200"/>
              </a:spcBef>
              <a:defRPr sz="2800"/>
            </a:lvl4pPr>
            <a:lvl5pPr marL="2120900" indent="-342900">
              <a:spcBef>
                <a:spcPts val="3200"/>
              </a:spcBef>
              <a:defRPr sz="2800"/>
            </a:lvl5pPr>
          </a:lstStyle>
          <a:p>
            <a:pPr/>
            <a:r>
              <a:t>Nivel de texto 1</a:t>
            </a:r>
          </a:p>
          <a:p>
            <a:pPr lvl="1"/>
            <a:r>
              <a:t>Nivel de texto 2</a:t>
            </a:r>
          </a:p>
          <a:p>
            <a:pPr lvl="2"/>
            <a:r>
              <a:t>Nivel de texto 3</a:t>
            </a:r>
          </a:p>
          <a:p>
            <a:pPr lvl="3"/>
            <a:r>
              <a:t>Nivel de texto 4</a:t>
            </a:r>
          </a:p>
          <a:p>
            <a:pPr lvl="4"/>
            <a:r>
              <a:t>Nivel de texto 5</a:t>
            </a:r>
          </a:p>
        </p:txBody>
      </p:sp>
      <p:sp>
        <p:nvSpPr>
          <p:cNvPr id="68" name="Shape 68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Viñe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Shape 75"/>
          <p:cNvSpPr/>
          <p:nvPr>
            <p:ph type="body" idx="1"/>
          </p:nvPr>
        </p:nvSpPr>
        <p:spPr>
          <a:xfrm>
            <a:off x="952500" y="1270000"/>
            <a:ext cx="11099800" cy="7213600"/>
          </a:xfrm>
          <a:prstGeom prst="rect">
            <a:avLst/>
          </a:prstGeom>
        </p:spPr>
        <p:txBody>
          <a:bodyPr/>
          <a:lstStyle/>
          <a:p>
            <a:pPr/>
            <a:r>
              <a:t>Nivel de texto 1</a:t>
            </a:r>
          </a:p>
          <a:p>
            <a:pPr lvl="1"/>
            <a:r>
              <a:t>Nivel de texto 2</a:t>
            </a:r>
          </a:p>
          <a:p>
            <a:pPr lvl="2"/>
            <a:r>
              <a:t>Nivel de texto 3</a:t>
            </a:r>
          </a:p>
          <a:p>
            <a:pPr lvl="3"/>
            <a:r>
              <a:t>Nivel de texto 4</a:t>
            </a:r>
          </a:p>
          <a:p>
            <a:pPr lvl="4"/>
            <a:r>
              <a:t>Nivel de texto 5</a:t>
            </a:r>
          </a:p>
        </p:txBody>
      </p:sp>
      <p:sp>
        <p:nvSpPr>
          <p:cNvPr id="76" name="Shape 76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Foto (3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Shape 83"/>
          <p:cNvSpPr/>
          <p:nvPr>
            <p:ph type="pic" sz="quarter" idx="13"/>
          </p:nvPr>
        </p:nvSpPr>
        <p:spPr>
          <a:xfrm>
            <a:off x="6731000" y="4965700"/>
            <a:ext cx="5334000" cy="38989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84" name="Shape 84"/>
          <p:cNvSpPr/>
          <p:nvPr>
            <p:ph type="pic" sz="quarter" idx="14"/>
          </p:nvPr>
        </p:nvSpPr>
        <p:spPr>
          <a:xfrm>
            <a:off x="6731000" y="635000"/>
            <a:ext cx="5334000" cy="38989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85" name="Shape 85"/>
          <p:cNvSpPr/>
          <p:nvPr>
            <p:ph type="pic" sz="half" idx="15"/>
          </p:nvPr>
        </p:nvSpPr>
        <p:spPr>
          <a:xfrm>
            <a:off x="952500" y="635000"/>
            <a:ext cx="5334000" cy="82296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86" name="Shape 86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 standalone="yes"?>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/>
          <p:nvPr>
            <p:ph type="title"/>
          </p:nvPr>
        </p:nvSpPr>
        <p:spPr>
          <a:xfrm>
            <a:off x="952500" y="254000"/>
            <a:ext cx="11099800" cy="2159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normAutofit fontScale="100000" lnSpcReduction="0"/>
          </a:bodyPr>
          <a:lstStyle/>
          <a:p>
            <a:pPr/>
            <a:r>
              <a:t>Texto del título</a:t>
            </a:r>
          </a:p>
        </p:txBody>
      </p:sp>
      <p:sp>
        <p:nvSpPr>
          <p:cNvPr id="3" name="Shape 3"/>
          <p:cNvSpPr/>
          <p:nvPr>
            <p:ph type="body" idx="1"/>
          </p:nvPr>
        </p:nvSpPr>
        <p:spPr>
          <a:xfrm>
            <a:off x="952500" y="2590800"/>
            <a:ext cx="11099800" cy="62865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normAutofit fontScale="100000" lnSpcReduction="0"/>
          </a:bodyPr>
          <a:lstStyle/>
          <a:p>
            <a:pPr/>
            <a:r>
              <a:t>Nivel de texto 1</a:t>
            </a:r>
          </a:p>
          <a:p>
            <a:pPr lvl="1"/>
            <a:r>
              <a:t>Nivel de texto 2</a:t>
            </a:r>
          </a:p>
          <a:p>
            <a:pPr lvl="2"/>
            <a:r>
              <a:t>Nivel de texto 3</a:t>
            </a:r>
          </a:p>
          <a:p>
            <a:pPr lvl="3"/>
            <a:r>
              <a:t>Nivel de texto 4</a:t>
            </a:r>
          </a:p>
          <a:p>
            <a:pPr lvl="4"/>
            <a:r>
              <a:t>Nivel de texto 5</a:t>
            </a:r>
          </a:p>
        </p:txBody>
      </p:sp>
      <p:sp>
        <p:nvSpPr>
          <p:cNvPr id="4" name="Shape 4"/>
          <p:cNvSpPr/>
          <p:nvPr>
            <p:ph type="sldNum" sz="quarter" idx="2"/>
          </p:nvPr>
        </p:nvSpPr>
        <p:spPr>
          <a:xfrm>
            <a:off x="6311798" y="9258300"/>
            <a:ext cx="368504" cy="381000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1800"/>
            </a:lvl1pPr>
          </a:lstStyle>
          <a:p>
            <a:pPr/>
            <a:fld id="{86CB4B4D-7CA3-9044-876B-883B54F8677D}" type="slidenum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  <p:transition xmlns:p14="http://schemas.microsoft.com/office/powerpoint/2010/main" spd="med" advClick="1"/>
  <p:txStyles>
    <p:titleStyle>
      <a:lvl1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FFFFFF"/>
          </a:solidFill>
          <a:uFillTx/>
          <a:latin typeface="+mn-lt"/>
          <a:ea typeface="+mn-ea"/>
          <a:cs typeface="+mn-cs"/>
          <a:sym typeface="Helvetica Light"/>
        </a:defRPr>
      </a:lvl1pPr>
      <a:lvl2pPr marL="0" marR="0" indent="228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FFFFFF"/>
          </a:solidFill>
          <a:uFillTx/>
          <a:latin typeface="+mn-lt"/>
          <a:ea typeface="+mn-ea"/>
          <a:cs typeface="+mn-cs"/>
          <a:sym typeface="Helvetica Light"/>
        </a:defRPr>
      </a:lvl2pPr>
      <a:lvl3pPr marL="0" marR="0" indent="457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FFFFFF"/>
          </a:solidFill>
          <a:uFillTx/>
          <a:latin typeface="+mn-lt"/>
          <a:ea typeface="+mn-ea"/>
          <a:cs typeface="+mn-cs"/>
          <a:sym typeface="Helvetica Light"/>
        </a:defRPr>
      </a:lvl3pPr>
      <a:lvl4pPr marL="0" marR="0" indent="6858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FFFFFF"/>
          </a:solidFill>
          <a:uFillTx/>
          <a:latin typeface="+mn-lt"/>
          <a:ea typeface="+mn-ea"/>
          <a:cs typeface="+mn-cs"/>
          <a:sym typeface="Helvetica Light"/>
        </a:defRPr>
      </a:lvl4pPr>
      <a:lvl5pPr marL="0" marR="0" indent="9144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FFFFFF"/>
          </a:solidFill>
          <a:uFillTx/>
          <a:latin typeface="+mn-lt"/>
          <a:ea typeface="+mn-ea"/>
          <a:cs typeface="+mn-cs"/>
          <a:sym typeface="Helvetica Light"/>
        </a:defRPr>
      </a:lvl5pPr>
      <a:lvl6pPr marL="0" marR="0" indent="11430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FFFFFF"/>
          </a:solidFill>
          <a:uFillTx/>
          <a:latin typeface="+mn-lt"/>
          <a:ea typeface="+mn-ea"/>
          <a:cs typeface="+mn-cs"/>
          <a:sym typeface="Helvetica Light"/>
        </a:defRPr>
      </a:lvl6pPr>
      <a:lvl7pPr marL="0" marR="0" indent="1371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FFFFFF"/>
          </a:solidFill>
          <a:uFillTx/>
          <a:latin typeface="+mn-lt"/>
          <a:ea typeface="+mn-ea"/>
          <a:cs typeface="+mn-cs"/>
          <a:sym typeface="Helvetica Light"/>
        </a:defRPr>
      </a:lvl7pPr>
      <a:lvl8pPr marL="0" marR="0" indent="1600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FFFFFF"/>
          </a:solidFill>
          <a:uFillTx/>
          <a:latin typeface="+mn-lt"/>
          <a:ea typeface="+mn-ea"/>
          <a:cs typeface="+mn-cs"/>
          <a:sym typeface="Helvetica Light"/>
        </a:defRPr>
      </a:lvl8pPr>
      <a:lvl9pPr marL="0" marR="0" indent="18288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FFFFFF"/>
          </a:solidFill>
          <a:uFillTx/>
          <a:latin typeface="+mn-lt"/>
          <a:ea typeface="+mn-ea"/>
          <a:cs typeface="+mn-cs"/>
          <a:sym typeface="Helvetica Light"/>
        </a:defRPr>
      </a:lvl9pPr>
    </p:titleStyle>
    <p:bodyStyle>
      <a:lvl1pPr marL="444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b="0" baseline="0" cap="none" i="0" spc="0" strike="noStrike" sz="3800" u="none">
          <a:ln>
            <a:noFill/>
          </a:ln>
          <a:solidFill>
            <a:srgbClr val="FFFFFF"/>
          </a:solidFill>
          <a:uFillTx/>
          <a:latin typeface="+mn-lt"/>
          <a:ea typeface="+mn-ea"/>
          <a:cs typeface="+mn-cs"/>
          <a:sym typeface="Helvetica Light"/>
        </a:defRPr>
      </a:lvl1pPr>
      <a:lvl2pPr marL="889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b="0" baseline="0" cap="none" i="0" spc="0" strike="noStrike" sz="3800" u="none">
          <a:ln>
            <a:noFill/>
          </a:ln>
          <a:solidFill>
            <a:srgbClr val="FFFFFF"/>
          </a:solidFill>
          <a:uFillTx/>
          <a:latin typeface="+mn-lt"/>
          <a:ea typeface="+mn-ea"/>
          <a:cs typeface="+mn-cs"/>
          <a:sym typeface="Helvetica Light"/>
        </a:defRPr>
      </a:lvl2pPr>
      <a:lvl3pPr marL="1333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b="0" baseline="0" cap="none" i="0" spc="0" strike="noStrike" sz="3800" u="none">
          <a:ln>
            <a:noFill/>
          </a:ln>
          <a:solidFill>
            <a:srgbClr val="FFFFFF"/>
          </a:solidFill>
          <a:uFillTx/>
          <a:latin typeface="+mn-lt"/>
          <a:ea typeface="+mn-ea"/>
          <a:cs typeface="+mn-cs"/>
          <a:sym typeface="Helvetica Light"/>
        </a:defRPr>
      </a:lvl3pPr>
      <a:lvl4pPr marL="1778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b="0" baseline="0" cap="none" i="0" spc="0" strike="noStrike" sz="3800" u="none">
          <a:ln>
            <a:noFill/>
          </a:ln>
          <a:solidFill>
            <a:srgbClr val="FFFFFF"/>
          </a:solidFill>
          <a:uFillTx/>
          <a:latin typeface="+mn-lt"/>
          <a:ea typeface="+mn-ea"/>
          <a:cs typeface="+mn-cs"/>
          <a:sym typeface="Helvetica Light"/>
        </a:defRPr>
      </a:lvl4pPr>
      <a:lvl5pPr marL="2222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b="0" baseline="0" cap="none" i="0" spc="0" strike="noStrike" sz="3800" u="none">
          <a:ln>
            <a:noFill/>
          </a:ln>
          <a:solidFill>
            <a:srgbClr val="FFFFFF"/>
          </a:solidFill>
          <a:uFillTx/>
          <a:latin typeface="+mn-lt"/>
          <a:ea typeface="+mn-ea"/>
          <a:cs typeface="+mn-cs"/>
          <a:sym typeface="Helvetica Light"/>
        </a:defRPr>
      </a:lvl5pPr>
      <a:lvl6pPr marL="2667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b="0" baseline="0" cap="none" i="0" spc="0" strike="noStrike" sz="3800" u="none">
          <a:ln>
            <a:noFill/>
          </a:ln>
          <a:solidFill>
            <a:srgbClr val="FFFFFF"/>
          </a:solidFill>
          <a:uFillTx/>
          <a:latin typeface="+mn-lt"/>
          <a:ea typeface="+mn-ea"/>
          <a:cs typeface="+mn-cs"/>
          <a:sym typeface="Helvetica Light"/>
        </a:defRPr>
      </a:lvl6pPr>
      <a:lvl7pPr marL="3111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b="0" baseline="0" cap="none" i="0" spc="0" strike="noStrike" sz="3800" u="none">
          <a:ln>
            <a:noFill/>
          </a:ln>
          <a:solidFill>
            <a:srgbClr val="FFFFFF"/>
          </a:solidFill>
          <a:uFillTx/>
          <a:latin typeface="+mn-lt"/>
          <a:ea typeface="+mn-ea"/>
          <a:cs typeface="+mn-cs"/>
          <a:sym typeface="Helvetica Light"/>
        </a:defRPr>
      </a:lvl7pPr>
      <a:lvl8pPr marL="3556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b="0" baseline="0" cap="none" i="0" spc="0" strike="noStrike" sz="3800" u="none">
          <a:ln>
            <a:noFill/>
          </a:ln>
          <a:solidFill>
            <a:srgbClr val="FFFFFF"/>
          </a:solidFill>
          <a:uFillTx/>
          <a:latin typeface="+mn-lt"/>
          <a:ea typeface="+mn-ea"/>
          <a:cs typeface="+mn-cs"/>
          <a:sym typeface="Helvetica Light"/>
        </a:defRPr>
      </a:lvl8pPr>
      <a:lvl9pPr marL="4000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b="0" baseline="0" cap="none" i="0" spc="0" strike="noStrike" sz="3800" u="none">
          <a:ln>
            <a:noFill/>
          </a:ln>
          <a:solidFill>
            <a:srgbClr val="FFFFFF"/>
          </a:solidFill>
          <a:uFillTx/>
          <a:latin typeface="+mn-lt"/>
          <a:ea typeface="+mn-ea"/>
          <a:cs typeface="+mn-cs"/>
          <a:sym typeface="Helvetica Light"/>
        </a:defRPr>
      </a:lvl9pPr>
    </p:bodyStyle>
    <p:otherStyle>
      <a:lvl1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1pPr>
      <a:lvl2pPr marL="0" marR="0" indent="228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2pPr>
      <a:lvl3pPr marL="0" marR="0" indent="457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3pPr>
      <a:lvl4pPr marL="0" marR="0" indent="6858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4pPr>
      <a:lvl5pPr marL="0" marR="0" indent="9144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5pPr>
      <a:lvl6pPr marL="0" marR="0" indent="11430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6pPr>
      <a:lvl7pPr marL="0" marR="0" indent="1371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7pPr>
      <a:lvl8pPr marL="0" marR="0" indent="1600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8pPr>
      <a:lvl9pPr marL="0" marR="0" indent="18288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/Relationships>

</file>

<file path=ppt/slides/_rels/slide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2.jpeg"/></Relationships>

</file>

<file path=ppt/slides/_rels/slide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3.jpeg"/><Relationship Id="rId3" Type="http://schemas.openxmlformats.org/officeDocument/2006/relationships/image" Target="../media/image4.jpeg"/><Relationship Id="rId4" Type="http://schemas.openxmlformats.org/officeDocument/2006/relationships/image" Target="../media/image5.jpeg"/><Relationship Id="rId5" Type="http://schemas.openxmlformats.org/officeDocument/2006/relationships/image" Target="../media/image6.jpeg"/><Relationship Id="rId6" Type="http://schemas.openxmlformats.org/officeDocument/2006/relationships/image" Target="../media/image7.jpe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Shape 119"/>
          <p:cNvSpPr/>
          <p:nvPr>
            <p:ph type="ctrTitle"/>
          </p:nvPr>
        </p:nvSpPr>
        <p:spPr>
          <a:xfrm>
            <a:off x="1331360" y="1595904"/>
            <a:ext cx="10763935" cy="1131364"/>
          </a:xfrm>
          <a:prstGeom prst="rect">
            <a:avLst/>
          </a:prstGeom>
        </p:spPr>
        <p:txBody>
          <a:bodyPr/>
          <a:lstStyle>
            <a:lvl1pPr defTabSz="490727">
              <a:defRPr b="1" sz="6719" u="sng"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/>
            <a:r>
              <a:t>Billetes y Monedas</a:t>
            </a:r>
          </a:p>
        </p:txBody>
      </p:sp>
      <p:pic>
        <p:nvPicPr>
          <p:cNvPr id="120" name="D925BF69-8522-44C1-BFC0-97EFB391E6CB-L0-001.jpe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2470498" y="3868195"/>
            <a:ext cx="8485659" cy="4313544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Shape 122"/>
          <p:cNvSpPr/>
          <p:nvPr>
            <p:ph type="title"/>
          </p:nvPr>
        </p:nvSpPr>
        <p:spPr>
          <a:xfrm>
            <a:off x="749242" y="207979"/>
            <a:ext cx="11828460" cy="1599084"/>
          </a:xfrm>
          <a:prstGeom prst="rect">
            <a:avLst/>
          </a:prstGeom>
        </p:spPr>
        <p:txBody>
          <a:bodyPr/>
          <a:lstStyle>
            <a:lvl1pPr defTabSz="362204">
              <a:defRPr sz="4960"/>
            </a:lvl1pPr>
          </a:lstStyle>
          <a:p>
            <a:pPr/>
            <a:r>
              <a:t>Medidas de seguridad de los billetes actuales de Argentina</a:t>
            </a:r>
          </a:p>
        </p:txBody>
      </p:sp>
      <p:sp>
        <p:nvSpPr>
          <p:cNvPr id="123" name="Shape 123"/>
          <p:cNvSpPr/>
          <p:nvPr/>
        </p:nvSpPr>
        <p:spPr>
          <a:xfrm>
            <a:off x="801705" y="3187699"/>
            <a:ext cx="7827126" cy="3378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marL="625642" indent="-625642" algn="l">
              <a:buSzPct val="100000"/>
              <a:buAutoNum type="arabicPeriod" startAt="1"/>
            </a:pPr>
            <a:r>
              <a:t>Tinta de variabilidad óptica</a:t>
            </a:r>
          </a:p>
          <a:p>
            <a:pPr marL="625642" indent="-625642" algn="l">
              <a:buSzPct val="100000"/>
              <a:buAutoNum type="arabicPeriod" startAt="1"/>
            </a:pPr>
            <a:r>
              <a:t>Impresión calcográfica</a:t>
            </a:r>
          </a:p>
          <a:p>
            <a:pPr marL="625642" indent="-625642" algn="l">
              <a:buSzPct val="100000"/>
              <a:buAutoNum type="arabicPeriod" startAt="1"/>
            </a:pPr>
            <a:r>
              <a:t>Imagen latente</a:t>
            </a:r>
          </a:p>
          <a:p>
            <a:pPr marL="625642" indent="-625642" algn="l">
              <a:buSzPct val="100000"/>
              <a:buAutoNum type="arabicPeriod" startAt="1"/>
            </a:pPr>
            <a:r>
              <a:t>Hilo de seguridad</a:t>
            </a:r>
          </a:p>
          <a:p>
            <a:pPr marL="625642" indent="-625642" algn="l">
              <a:buSzPct val="100000"/>
              <a:buAutoNum type="arabicPeriod" startAt="1"/>
            </a:pPr>
            <a:r>
              <a:t>Marca de agua</a:t>
            </a:r>
          </a:p>
          <a:p>
            <a:pPr marL="625642" indent="-625642" algn="l">
              <a:buSzPct val="100000"/>
              <a:buAutoNum type="arabicPeriod" startAt="1"/>
            </a:pPr>
            <a:r>
              <a:t>Identidad para ciegos</a:t>
            </a:r>
          </a:p>
        </p:txBody>
      </p:sp>
      <p:pic>
        <p:nvPicPr>
          <p:cNvPr id="124" name="AD4CDCA2-65EE-436D-B2DB-0212FED6F2A3-L0-001.jpe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8306585" y="3278586"/>
            <a:ext cx="3911548" cy="4923628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 p14:dur="1000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Shape 126"/>
          <p:cNvSpPr/>
          <p:nvPr>
            <p:ph type="title"/>
          </p:nvPr>
        </p:nvSpPr>
        <p:spPr>
          <a:xfrm>
            <a:off x="855396" y="-108261"/>
            <a:ext cx="11099801" cy="1434481"/>
          </a:xfrm>
          <a:prstGeom prst="rect">
            <a:avLst/>
          </a:prstGeom>
        </p:spPr>
        <p:txBody>
          <a:bodyPr/>
          <a:lstStyle>
            <a:lvl1pPr defTabSz="315468">
              <a:defRPr sz="4320"/>
            </a:lvl1pPr>
          </a:lstStyle>
          <a:p>
            <a:pPr/>
            <a:r>
              <a:t>Evolución de los materiales usados para la fabricación de la moneda </a:t>
            </a:r>
          </a:p>
        </p:txBody>
      </p:sp>
      <p:graphicFrame>
        <p:nvGraphicFramePr>
          <p:cNvPr id="127" name="Table 127"/>
          <p:cNvGraphicFramePr/>
          <p:nvPr/>
        </p:nvGraphicFramePr>
        <p:xfrm>
          <a:off x="312607" y="1499954"/>
          <a:ext cx="12198079" cy="8135466"/>
        </p:xfrm>
        <a:graphic xmlns:a="http://schemas.openxmlformats.org/drawingml/2006/main">
          <a:graphicData uri="http://schemas.openxmlformats.org/drawingml/2006/table">
            <a:tbl>
              <a:tblPr firstCol="1" firstRow="1" lastCol="0" lastRow="0" bandCol="0" bandRow="0" rtl="0">
                <a:tableStyleId>{4C3C2611-4C71-4FC5-86AE-919BDF0F9419}</a:tableStyleId>
              </a:tblPr>
              <a:tblGrid>
                <a:gridCol w="3046344"/>
                <a:gridCol w="3046344"/>
                <a:gridCol w="3046344"/>
                <a:gridCol w="3046344"/>
              </a:tblGrid>
              <a:tr h="1353794">
                <a:tc>
                  <a:txBody>
                    <a:bodyPr/>
                    <a:lstStyle/>
                    <a:p>
                      <a:pPr defTabSz="91440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sz="2800">
                          <a:solidFill>
                            <a:srgbClr val="FFFFFF"/>
                          </a:solidFill>
                        </a:rPr>
                        <a:t>Año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D6D6D6"/>
                      </a:solidFill>
                      <a:miter lim="400000"/>
                    </a:ln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sz="2800">
                          <a:solidFill>
                            <a:srgbClr val="FFFFFF"/>
                          </a:solidFill>
                        </a:rPr>
                        <a:t>Nombre</a:t>
                      </a:r>
                    </a:p>
                  </a:txBody>
                  <a:tcPr marL="50800" marR="50800" marT="50800" marB="50800" anchor="ctr" anchorCtr="0" horzOverflow="overflow"/>
                </a:tc>
                <a:tc>
                  <a:txBody>
                    <a:bodyPr/>
                    <a:lstStyle/>
                    <a:p>
                      <a:pPr defTabSz="91440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sz="2800">
                          <a:solidFill>
                            <a:srgbClr val="FFFFFF"/>
                          </a:solidFill>
                        </a:rPr>
                        <a:t>Material</a:t>
                      </a:r>
                    </a:p>
                  </a:txBody>
                  <a:tcPr marL="50800" marR="50800" marT="50800" marB="50800" anchor="ctr" anchorCtr="0" horzOverflow="overflow"/>
                </a:tc>
                <a:tc>
                  <a:txBody>
                    <a:bodyPr/>
                    <a:lstStyle/>
                    <a:p>
                      <a:pPr defTabSz="91440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sz="2800">
                          <a:solidFill>
                            <a:srgbClr val="FFFFFF"/>
                          </a:solidFill>
                        </a:rPr>
                        <a:t>Foto</a:t>
                      </a:r>
                    </a:p>
                  </a:txBody>
                  <a:tcPr marL="50800" marR="50800" marT="50800" marB="50800" anchor="ctr" anchorCtr="0" horzOverflow="overflow">
                    <a:lnR w="12700">
                      <a:solidFill>
                        <a:srgbClr val="D6D6D6"/>
                      </a:solidFill>
                      <a:miter lim="400000"/>
                    </a:lnR>
                  </a:tcPr>
                </a:tc>
              </a:tr>
              <a:tr h="1353794">
                <a:tc>
                  <a:txBody>
                    <a:bodyPr/>
                    <a:lstStyle/>
                    <a:p>
                      <a:pPr defTabSz="91440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sz="2800">
                          <a:solidFill>
                            <a:srgbClr val="FFFFFF"/>
                          </a:solidFill>
                        </a:rPr>
                        <a:t>1881 a 1970</a:t>
                      </a:r>
                    </a:p>
                  </a:txBody>
                  <a:tcPr marL="50800" marR="50800" marT="50800" marB="50800" anchor="ctr" anchorCtr="0" horzOverflow="overflow"/>
                </a:tc>
                <a:tc>
                  <a:txBody>
                    <a:bodyPr/>
                    <a:lstStyle/>
                    <a:p>
                      <a:pPr defTabSz="91440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sz="2800">
                          <a:solidFill>
                            <a:srgbClr val="FFFFFF"/>
                          </a:solidFill>
                        </a:rPr>
                        <a:t>Peso moneda nacional (Patacon)</a:t>
                      </a:r>
                    </a:p>
                  </a:txBody>
                  <a:tcPr marL="50800" marR="50800" marT="50800" marB="50800" anchor="ctr" anchorCtr="0" horzOverflow="overflow"/>
                </a:tc>
                <a:tc>
                  <a:txBody>
                    <a:bodyPr/>
                    <a:lstStyle/>
                    <a:p>
                      <a:pPr defTabSz="91440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sz="2800">
                          <a:solidFill>
                            <a:srgbClr val="FFFFFF"/>
                          </a:solidFill>
                        </a:rPr>
                        <a:t>Plata</a:t>
                      </a:r>
                    </a:p>
                  </a:txBody>
                  <a:tcPr marL="50800" marR="50800" marT="50800" marB="50800" anchor="ctr" anchorCtr="0" horzOverflow="overflow"/>
                </a:tc>
                <a:tc>
                  <a:txBody>
                    <a:bodyPr/>
                    <a:lstStyle/>
                    <a:p>
                      <a:pPr defTabSz="914400">
                        <a:defRPr sz="2800"/>
                      </a:pPr>
                    </a:p>
                  </a:txBody>
                  <a:tcPr marL="50800" marR="50800" marT="50800" marB="50800" anchor="ctr" anchorCtr="0" horzOverflow="overflow">
                    <a:lnR w="12700">
                      <a:solidFill>
                        <a:srgbClr val="D6D6D6"/>
                      </a:solidFill>
                      <a:miter lim="400000"/>
                    </a:lnR>
                  </a:tcPr>
                </a:tc>
              </a:tr>
              <a:tr h="1353794">
                <a:tc>
                  <a:txBody>
                    <a:bodyPr/>
                    <a:lstStyle/>
                    <a:p>
                      <a:pPr defTabSz="91440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sz="2800">
                          <a:solidFill>
                            <a:srgbClr val="FFFFFF"/>
                          </a:solidFill>
                        </a:rPr>
                        <a:t>1970 a 1983</a:t>
                      </a:r>
                    </a:p>
                  </a:txBody>
                  <a:tcPr marL="50800" marR="50800" marT="50800" marB="50800" anchor="ctr" anchorCtr="0" horzOverflow="overflow"/>
                </a:tc>
                <a:tc>
                  <a:txBody>
                    <a:bodyPr/>
                    <a:lstStyle/>
                    <a:p>
                      <a:pPr defTabSz="91440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sz="2800">
                          <a:solidFill>
                            <a:srgbClr val="FFFFFF"/>
                          </a:solidFill>
                        </a:rPr>
                        <a:t>Peso ley (Ley 18.188)</a:t>
                      </a:r>
                    </a:p>
                  </a:txBody>
                  <a:tcPr marL="50800" marR="50800" marT="50800" marB="50800" anchor="ctr" anchorCtr="0" horzOverflow="overflow"/>
                </a:tc>
                <a:tc>
                  <a:txBody>
                    <a:bodyPr/>
                    <a:lstStyle/>
                    <a:p>
                      <a:pPr defTabSz="91440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sz="2800">
                          <a:solidFill>
                            <a:srgbClr val="FFFFFF"/>
                          </a:solidFill>
                        </a:rPr>
                        <a:t>Latón </a:t>
                      </a:r>
                    </a:p>
                  </a:txBody>
                  <a:tcPr marL="50800" marR="50800" marT="50800" marB="50800" anchor="ctr" anchorCtr="0" horzOverflow="overflow"/>
                </a:tc>
                <a:tc>
                  <a:txBody>
                    <a:bodyPr/>
                    <a:lstStyle/>
                    <a:p>
                      <a:pPr defTabSz="914400">
                        <a:defRPr sz="2800"/>
                      </a:pPr>
                    </a:p>
                  </a:txBody>
                  <a:tcPr marL="50800" marR="50800" marT="50800" marB="50800" anchor="ctr" anchorCtr="0" horzOverflow="overflow">
                    <a:lnR w="12700">
                      <a:solidFill>
                        <a:srgbClr val="D6D6D6"/>
                      </a:solidFill>
                      <a:miter lim="400000"/>
                    </a:lnR>
                  </a:tcPr>
                </a:tc>
              </a:tr>
              <a:tr h="1353794">
                <a:tc>
                  <a:txBody>
                    <a:bodyPr/>
                    <a:lstStyle/>
                    <a:p>
                      <a:pPr defTabSz="91440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sz="2800">
                          <a:solidFill>
                            <a:srgbClr val="FFFFFF"/>
                          </a:solidFill>
                        </a:rPr>
                        <a:t>1983 a 1985</a:t>
                      </a:r>
                    </a:p>
                  </a:txBody>
                  <a:tcPr marL="50800" marR="50800" marT="50800" marB="50800" anchor="ctr" anchorCtr="0" horzOverflow="overflow"/>
                </a:tc>
                <a:tc>
                  <a:txBody>
                    <a:bodyPr/>
                    <a:lstStyle/>
                    <a:p>
                      <a:pPr defTabSz="91440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sz="2800">
                          <a:solidFill>
                            <a:srgbClr val="FFFFFF"/>
                          </a:solidFill>
                        </a:rPr>
                        <a:t>Peso Argentino</a:t>
                      </a:r>
                    </a:p>
                  </a:txBody>
                  <a:tcPr marL="50800" marR="50800" marT="50800" marB="50800" anchor="ctr" anchorCtr="0" horzOverflow="overflow"/>
                </a:tc>
                <a:tc>
                  <a:txBody>
                    <a:bodyPr/>
                    <a:lstStyle/>
                    <a:p>
                      <a:pPr defTabSz="91440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sz="2800">
                          <a:solidFill>
                            <a:srgbClr val="FFFFFF"/>
                          </a:solidFill>
                        </a:rPr>
                        <a:t>Aluminio</a:t>
                      </a:r>
                    </a:p>
                  </a:txBody>
                  <a:tcPr marL="50800" marR="50800" marT="50800" marB="50800" anchor="ctr" anchorCtr="0" horzOverflow="overflow"/>
                </a:tc>
                <a:tc>
                  <a:txBody>
                    <a:bodyPr/>
                    <a:lstStyle/>
                    <a:p>
                      <a:pPr defTabSz="914400">
                        <a:defRPr sz="2800"/>
                      </a:pPr>
                    </a:p>
                  </a:txBody>
                  <a:tcPr marL="50800" marR="50800" marT="50800" marB="50800" anchor="ctr" anchorCtr="0" horzOverflow="overflow">
                    <a:lnR w="12700">
                      <a:solidFill>
                        <a:srgbClr val="D6D6D6"/>
                      </a:solidFill>
                      <a:miter lim="400000"/>
                    </a:lnR>
                  </a:tcPr>
                </a:tc>
              </a:tr>
              <a:tr h="1353794">
                <a:tc>
                  <a:txBody>
                    <a:bodyPr/>
                    <a:lstStyle/>
                    <a:p>
                      <a:pPr defTabSz="91440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sz="2800">
                          <a:solidFill>
                            <a:srgbClr val="FFFFFF"/>
                          </a:solidFill>
                        </a:rPr>
                        <a:t>1985 a 1989</a:t>
                      </a:r>
                    </a:p>
                  </a:txBody>
                  <a:tcPr marL="50800" marR="50800" marT="50800" marB="50800" anchor="ctr" anchorCtr="0" horzOverflow="overflow"/>
                </a:tc>
                <a:tc>
                  <a:txBody>
                    <a:bodyPr/>
                    <a:lstStyle/>
                    <a:p>
                      <a:pPr defTabSz="91440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sz="2800">
                          <a:solidFill>
                            <a:srgbClr val="FFFFFF"/>
                          </a:solidFill>
                        </a:rPr>
                        <a:t>Austral </a:t>
                      </a:r>
                    </a:p>
                  </a:txBody>
                  <a:tcPr marL="50800" marR="50800" marT="50800" marB="50800" anchor="ctr" anchorCtr="0" horzOverflow="overflow"/>
                </a:tc>
                <a:tc>
                  <a:txBody>
                    <a:bodyPr/>
                    <a:lstStyle/>
                    <a:p>
                      <a:pPr defTabSz="91440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sz="2800">
                          <a:solidFill>
                            <a:srgbClr val="FFFFFF"/>
                          </a:solidFill>
                        </a:rPr>
                        <a:t>Aluminio </a:t>
                      </a:r>
                    </a:p>
                  </a:txBody>
                  <a:tcPr marL="50800" marR="50800" marT="50800" marB="50800" anchor="ctr" anchorCtr="0" horzOverflow="overflow"/>
                </a:tc>
                <a:tc>
                  <a:txBody>
                    <a:bodyPr/>
                    <a:lstStyle/>
                    <a:p>
                      <a:pPr defTabSz="914400">
                        <a:defRPr sz="2800"/>
                      </a:pPr>
                    </a:p>
                  </a:txBody>
                  <a:tcPr marL="50800" marR="50800" marT="50800" marB="50800" anchor="ctr" anchorCtr="0" horzOverflow="overflow">
                    <a:lnR w="12700">
                      <a:solidFill>
                        <a:srgbClr val="D6D6D6"/>
                      </a:solidFill>
                      <a:miter lim="400000"/>
                    </a:lnR>
                  </a:tcPr>
                </a:tc>
              </a:tr>
              <a:tr h="1353794">
                <a:tc>
                  <a:txBody>
                    <a:bodyPr/>
                    <a:lstStyle/>
                    <a:p>
                      <a:pPr defTabSz="91440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sz="2800">
                          <a:solidFill>
                            <a:srgbClr val="FFFFFF"/>
                          </a:solidFill>
                        </a:rPr>
                        <a:t>1992 hasta la actualidad </a:t>
                      </a:r>
                    </a:p>
                  </a:txBody>
                  <a:tcPr marL="50800" marR="50800" marT="50800" marB="50800" anchor="ctr" anchorCtr="0" horzOverflow="overflow">
                    <a:lnB w="12700">
                      <a:solidFill>
                        <a:srgbClr val="D6D6D6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defTabSz="91440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sz="2800">
                          <a:solidFill>
                            <a:srgbClr val="FFFFFF"/>
                          </a:solidFill>
                        </a:rPr>
                        <a:t>Peso</a:t>
                      </a:r>
                    </a:p>
                  </a:txBody>
                  <a:tcPr marL="50800" marR="50800" marT="50800" marB="50800" anchor="ctr" anchorCtr="0" horzOverflow="overflow">
                    <a:lnB w="12700">
                      <a:solidFill>
                        <a:srgbClr val="D6D6D6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defTabSz="91440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sz="2800">
                          <a:solidFill>
                            <a:srgbClr val="FFFFFF"/>
                          </a:solidFill>
                        </a:rPr>
                        <a:t>Núcleo bronce de aluminio 
Aro cuproniquel</a:t>
                      </a:r>
                    </a:p>
                  </a:txBody>
                  <a:tcPr marL="50800" marR="50800" marT="50800" marB="50800" anchor="ctr" anchorCtr="0" horzOverflow="overflow">
                    <a:lnB w="12700">
                      <a:solidFill>
                        <a:srgbClr val="D6D6D6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2800"/>
                      </a:pPr>
                    </a:p>
                  </a:txBody>
                  <a:tcPr marL="50800" marR="50800" marT="50800" marB="50800" anchor="ctr" anchorCtr="0" horzOverflow="overflow">
                    <a:lnR w="12700">
                      <a:solidFill>
                        <a:srgbClr val="D6D6D6"/>
                      </a:solidFill>
                      <a:miter lim="400000"/>
                    </a:lnR>
                    <a:lnB w="12700">
                      <a:solidFill>
                        <a:srgbClr val="D6D6D6"/>
                      </a:solidFill>
                      <a:miter lim="400000"/>
                    </a:lnB>
                  </a:tcPr>
                </a:tc>
              </a:tr>
            </a:tbl>
          </a:graphicData>
        </a:graphic>
      </p:graphicFrame>
      <p:pic>
        <p:nvPicPr>
          <p:cNvPr id="128" name="C382B50A-5BD1-4DC7-AF31-2CA72951C935-L0-001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9673431" y="2909347"/>
            <a:ext cx="2465496" cy="1229315"/>
          </a:xfrm>
          <a:prstGeom prst="rect">
            <a:avLst/>
          </a:prstGeom>
          <a:ln w="12700">
            <a:miter lim="400000"/>
          </a:ln>
        </p:spPr>
      </p:pic>
      <p:pic>
        <p:nvPicPr>
          <p:cNvPr id="129" name="4C3F3B58-AF08-4675-AC58-F792BFAE2B57-L0-001.jpeg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0098452" y="4271005"/>
            <a:ext cx="1615454" cy="1211591"/>
          </a:xfrm>
          <a:prstGeom prst="rect">
            <a:avLst/>
          </a:prstGeom>
          <a:ln w="12700">
            <a:miter lim="400000"/>
          </a:ln>
        </p:spPr>
      </p:pic>
      <p:pic>
        <p:nvPicPr>
          <p:cNvPr id="130" name="BA6639A7-2C69-4707-A5E8-6600EA815E92-L0-001.jpeg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9732009" y="5614939"/>
            <a:ext cx="2348340" cy="1185912"/>
          </a:xfrm>
          <a:prstGeom prst="rect">
            <a:avLst/>
          </a:prstGeom>
          <a:ln w="12700">
            <a:miter lim="400000"/>
          </a:ln>
        </p:spPr>
      </p:pic>
      <p:pic>
        <p:nvPicPr>
          <p:cNvPr id="131" name="3151081A-1830-44E5-A276-85599E271A8C-L0-001.jpeg"/>
          <p:cNvPicPr>
            <a:picLocks noChangeAspect="1"/>
          </p:cNvPicPr>
          <p:nvPr/>
        </p:nvPicPr>
        <p:blipFill>
          <a:blip r:embed="rId5">
            <a:extLst/>
          </a:blip>
          <a:stretch>
            <a:fillRect/>
          </a:stretch>
        </p:blipFill>
        <p:spPr>
          <a:xfrm>
            <a:off x="9897699" y="6933193"/>
            <a:ext cx="2211751" cy="1216149"/>
          </a:xfrm>
          <a:prstGeom prst="rect">
            <a:avLst/>
          </a:prstGeom>
          <a:ln w="12700">
            <a:miter lim="400000"/>
          </a:ln>
        </p:spPr>
      </p:pic>
      <p:pic>
        <p:nvPicPr>
          <p:cNvPr id="132" name="BDE0402B-82FE-46AC-A29F-39467FBC7234-L0-001.jpg"/>
          <p:cNvPicPr>
            <a:picLocks noChangeAspect="1"/>
          </p:cNvPicPr>
          <p:nvPr/>
        </p:nvPicPr>
        <p:blipFill>
          <a:blip r:embed="rId6">
            <a:extLst/>
          </a:blip>
          <a:stretch>
            <a:fillRect/>
          </a:stretch>
        </p:blipFill>
        <p:spPr>
          <a:xfrm>
            <a:off x="9747102" y="8281685"/>
            <a:ext cx="2318154" cy="1172017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 p14:dur="1000"/>
</p:sld>
</file>

<file path=ppt/theme/_rels/theme1.xml.rels><?xml version="1.0" encoding="UTF-8" standalone="yes"?><Relationships xmlns="http://schemas.openxmlformats.org/package/2006/relationships"><Relationship Id="rId1" Type="http://schemas.openxmlformats.org/officeDocument/2006/relationships/image" Target="../media/image1.png"/></Relationships>

</file>

<file path=ppt/theme/_rels/theme2.xml.rels><?xml version="1.0" encoding="UTF-8" standalone="yes"?><Relationships xmlns="http://schemas.openxmlformats.org/package/2006/relationships"><Relationship Id="rId1" Type="http://schemas.openxmlformats.org/officeDocument/2006/relationships/image" Target="../media/image1.png"/></Relationships>

</file>

<file path=ppt/theme/theme1.xml><?xml version="1.0" encoding="utf-8"?>
<a:theme xmlns:a="http://schemas.openxmlformats.org/drawingml/2006/main" xmlns:r="http://schemas.openxmlformats.org/officeDocument/2006/relationships" name="Black">
  <a:themeElements>
    <a:clrScheme name="Black">
      <a:dk1>
        <a:srgbClr val="000000"/>
      </a:dk1>
      <a:lt1>
        <a:srgbClr val="FFFFFF"/>
      </a:lt1>
      <a:dk2>
        <a:srgbClr val="53585F"/>
      </a:dk2>
      <a:lt2>
        <a:srgbClr val="DCDEE0"/>
      </a:lt2>
      <a:accent1>
        <a:srgbClr val="0065C1"/>
      </a:accent1>
      <a:accent2>
        <a:srgbClr val="00A6AC"/>
      </a:accent2>
      <a:accent3>
        <a:srgbClr val="308B16"/>
      </a:accent3>
      <a:accent4>
        <a:srgbClr val="BC8027"/>
      </a:accent4>
      <a:accent5>
        <a:srgbClr val="971817"/>
      </a:accent5>
      <a:accent6>
        <a:srgbClr val="5747C1"/>
      </a:accent6>
      <a:hlink>
        <a:srgbClr val="0000FF"/>
      </a:hlink>
      <a:folHlink>
        <a:srgbClr val="FF00FF"/>
      </a:folHlink>
    </a:clrScheme>
    <a:fontScheme name="Black">
      <a:majorFont>
        <a:latin typeface="Helvetica Light"/>
        <a:ea typeface="Helvetica Light"/>
        <a:cs typeface="Helvetica Light"/>
      </a:majorFont>
      <a:minorFont>
        <a:latin typeface="Helvetica Light"/>
        <a:ea typeface="Helvetica Light"/>
        <a:cs typeface="Helvetica Light"/>
      </a:minorFont>
    </a:fontScheme>
    <a:fmtScheme name="Black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blipFill rotWithShape="1">
          <a:blip r:embed="rId1"/>
          <a:srcRect l="0" t="0" r="0" b="0"/>
          <a:tile tx="0" ty="0" sx="100000" sy="100000" flip="none" algn="tl"/>
        </a:blip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6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rgbClr val="FFFFFF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6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Black">
  <a:themeElements>
    <a:clrScheme name="Black">
      <a:dk1>
        <a:srgbClr val="000000"/>
      </a:dk1>
      <a:lt1>
        <a:srgbClr val="FFFFFF"/>
      </a:lt1>
      <a:dk2>
        <a:srgbClr val="53585F"/>
      </a:dk2>
      <a:lt2>
        <a:srgbClr val="DCDEE0"/>
      </a:lt2>
      <a:accent1>
        <a:srgbClr val="0065C1"/>
      </a:accent1>
      <a:accent2>
        <a:srgbClr val="00A6AC"/>
      </a:accent2>
      <a:accent3>
        <a:srgbClr val="308B16"/>
      </a:accent3>
      <a:accent4>
        <a:srgbClr val="BC8027"/>
      </a:accent4>
      <a:accent5>
        <a:srgbClr val="971817"/>
      </a:accent5>
      <a:accent6>
        <a:srgbClr val="5747C1"/>
      </a:accent6>
      <a:hlink>
        <a:srgbClr val="0000FF"/>
      </a:hlink>
      <a:folHlink>
        <a:srgbClr val="FF00FF"/>
      </a:folHlink>
    </a:clrScheme>
    <a:fontScheme name="Black">
      <a:majorFont>
        <a:latin typeface="Helvetica Light"/>
        <a:ea typeface="Helvetica Light"/>
        <a:cs typeface="Helvetica Light"/>
      </a:majorFont>
      <a:minorFont>
        <a:latin typeface="Helvetica Light"/>
        <a:ea typeface="Helvetica Light"/>
        <a:cs typeface="Helvetica Light"/>
      </a:minorFont>
    </a:fontScheme>
    <a:fmtScheme name="Black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blipFill rotWithShape="1">
          <a:blip r:embed="rId1"/>
          <a:srcRect l="0" t="0" r="0" b="0"/>
          <a:tile tx="0" ty="0" sx="100000" sy="100000" flip="none" algn="tl"/>
        </a:blip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6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rgbClr val="FFFFFF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6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