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CA4ADD-C29E-41AC-A457-4C1D5B203696}" type="datetimeFigureOut">
              <a:rPr lang="es-AR" smtClean="0"/>
              <a:t>01/09/2015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8124FB-6E1E-4C6F-BCB4-662AD87F3E28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Pilates como corrección de afecciones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ascua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5274">
            <a:off x="382535" y="453337"/>
            <a:ext cx="3511675" cy="234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Pilates: Origen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Este sistema de entrenamiento físico y mental fue creado por el alemán Joseph </a:t>
            </a:r>
            <a:r>
              <a:rPr lang="es-ES" dirty="0" err="1" smtClean="0"/>
              <a:t>Hubertus</a:t>
            </a:r>
            <a:r>
              <a:rPr lang="es-ES" dirty="0" smtClean="0"/>
              <a:t> Pilates a comienzos del siglo XX.</a:t>
            </a:r>
          </a:p>
          <a:p>
            <a:r>
              <a:rPr lang="es-ES" dirty="0" smtClean="0"/>
              <a:t>Él lo llamó</a:t>
            </a:r>
            <a:r>
              <a:rPr lang="es-AR" dirty="0" smtClean="0"/>
              <a:t>"</a:t>
            </a:r>
            <a:r>
              <a:rPr lang="es-AR" dirty="0" err="1" smtClean="0"/>
              <a:t>Contrología</a:t>
            </a:r>
            <a:r>
              <a:rPr lang="es-AR" dirty="0" smtClean="0"/>
              <a:t>", la ciencia y el arte del desarrollo coordinado del Cuerpo-Mente-Espíritu a través de movimientos naturales bajo estricto control de la conciencia. </a:t>
            </a:r>
          </a:p>
          <a:p>
            <a:r>
              <a:rPr lang="es-AR" dirty="0" smtClean="0"/>
              <a:t>E</a:t>
            </a:r>
            <a:r>
              <a:rPr lang="es-ES" dirty="0" err="1" smtClean="0"/>
              <a:t>sta</a:t>
            </a:r>
            <a:r>
              <a:rPr lang="es-ES" dirty="0" smtClean="0"/>
              <a:t> disciplina ayuda a desarrollar una fuerza óptima, flexibilidad, resistencia y un buen control postural.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90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afecciones</a:t>
            </a:r>
            <a:endParaRPr lang="es-AR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Escoliosis, hernias, hipercifosis</a:t>
            </a:r>
            <a:r>
              <a:rPr lang="es-ES" dirty="0"/>
              <a:t> </a:t>
            </a:r>
            <a:r>
              <a:rPr lang="es-ES" dirty="0" smtClean="0"/>
              <a:t>y lordosis lumbar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16" y="2773275"/>
            <a:ext cx="29448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2295828" cy="183666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85828"/>
            <a:ext cx="2334081" cy="186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29" y="4743450"/>
            <a:ext cx="4000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Hipercifosis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hipercifosis </a:t>
            </a:r>
            <a:r>
              <a:rPr lang="es-AR" dirty="0"/>
              <a:t>es la curvatura anormalmente aumentada de la columna vertebral a nivel dorsal que se observa como una joroba</a:t>
            </a:r>
            <a:r>
              <a:rPr lang="es-AR" dirty="0" smtClean="0"/>
              <a:t>.</a:t>
            </a:r>
          </a:p>
          <a:p>
            <a:r>
              <a:rPr lang="es-ES" dirty="0" smtClean="0"/>
              <a:t>Se corrigen con:</a:t>
            </a:r>
          </a:p>
          <a:p>
            <a:r>
              <a:rPr lang="es-ES" dirty="0"/>
              <a:t>col y </a:t>
            </a:r>
            <a:r>
              <a:rPr lang="es-ES" dirty="0" smtClean="0"/>
              <a:t>braza</a:t>
            </a:r>
          </a:p>
          <a:p>
            <a:r>
              <a:rPr lang="es-ES" dirty="0" smtClean="0"/>
              <a:t>roll up</a:t>
            </a:r>
          </a:p>
          <a:p>
            <a:r>
              <a:rPr lang="es-ES" dirty="0" smtClean="0"/>
              <a:t>pelvis </a:t>
            </a:r>
            <a:r>
              <a:rPr lang="es-ES" dirty="0" err="1" smtClean="0"/>
              <a:t>curl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32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Escoliosis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 trata de una desviación de la columna vertebral en los tres planos de movimiento.</a:t>
            </a:r>
          </a:p>
          <a:p>
            <a:r>
              <a:rPr lang="es-AR" dirty="0"/>
              <a:t>Los ejercicios que existen para corregir esta afección son: </a:t>
            </a:r>
            <a:endParaRPr lang="es-AR" dirty="0" smtClean="0"/>
          </a:p>
          <a:p>
            <a:r>
              <a:rPr lang="es-AR" dirty="0" smtClean="0"/>
              <a:t>Extensión </a:t>
            </a:r>
            <a:r>
              <a:rPr lang="es-AR" dirty="0"/>
              <a:t>de brazos y piernas sobre </a:t>
            </a:r>
            <a:r>
              <a:rPr lang="es-AR" dirty="0" smtClean="0"/>
              <a:t>pelota</a:t>
            </a:r>
          </a:p>
          <a:p>
            <a:r>
              <a:rPr lang="es-AR" dirty="0" err="1"/>
              <a:t>T</a:t>
            </a:r>
            <a:r>
              <a:rPr lang="es-AR" dirty="0" err="1" smtClean="0"/>
              <a:t>he</a:t>
            </a:r>
            <a:r>
              <a:rPr lang="es-AR" dirty="0" smtClean="0"/>
              <a:t> </a:t>
            </a:r>
            <a:r>
              <a:rPr lang="es-AR" dirty="0" err="1" smtClean="0"/>
              <a:t>hundred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60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Lordosis lumbar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Consiste en </a:t>
            </a:r>
            <a:r>
              <a:rPr lang="es-AR" dirty="0"/>
              <a:t>un aumento o incremento en la curvatura </a:t>
            </a:r>
            <a:r>
              <a:rPr lang="es-AR" dirty="0" err="1"/>
              <a:t>fisiólogica</a:t>
            </a:r>
            <a:r>
              <a:rPr lang="es-AR" dirty="0"/>
              <a:t> de la columna vertebral en la zona de las lumbares.</a:t>
            </a:r>
          </a:p>
          <a:p>
            <a:r>
              <a:rPr lang="es-AR" dirty="0"/>
              <a:t>El método </a:t>
            </a:r>
            <a:r>
              <a:rPr lang="es-AR" dirty="0" err="1"/>
              <a:t>pilates</a:t>
            </a:r>
            <a:r>
              <a:rPr lang="es-AR" dirty="0"/>
              <a:t> ayuda a corregir, estabilizar y fortalecer esta zona de la espalda contribuyendo a mejorar la postura.</a:t>
            </a:r>
          </a:p>
          <a:p>
            <a:r>
              <a:rPr lang="es-AR" dirty="0"/>
              <a:t>Algunos de los ejercicios recomendables son: </a:t>
            </a:r>
            <a:endParaRPr lang="es-AR" dirty="0" smtClean="0"/>
          </a:p>
          <a:p>
            <a:r>
              <a:rPr lang="es-AR" dirty="0" smtClean="0"/>
              <a:t>Rodar </a:t>
            </a:r>
            <a:r>
              <a:rPr lang="es-AR" dirty="0"/>
              <a:t>como </a:t>
            </a:r>
            <a:r>
              <a:rPr lang="es-AR" dirty="0" smtClean="0"/>
              <a:t>pelota</a:t>
            </a:r>
          </a:p>
          <a:p>
            <a:r>
              <a:rPr lang="es-AR" dirty="0" smtClean="0"/>
              <a:t>La Foca</a:t>
            </a:r>
          </a:p>
          <a:p>
            <a:r>
              <a:rPr lang="es-AR" dirty="0" smtClean="0"/>
              <a:t>Media </a:t>
            </a:r>
            <a:r>
              <a:rPr lang="es-AR" dirty="0"/>
              <a:t>rueda y Sobre el </a:t>
            </a:r>
            <a:r>
              <a:rPr lang="es-AR" dirty="0" smtClean="0"/>
              <a:t>balón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21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Hernias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 también llamadas hernias de disco consisten </a:t>
            </a:r>
            <a:r>
              <a:rPr lang="es-ES" dirty="0"/>
              <a:t>en que el núcleo del </a:t>
            </a:r>
            <a:r>
              <a:rPr lang="es-ES" dirty="0" smtClean="0"/>
              <a:t>disco (la raíz nerviosa) </a:t>
            </a:r>
            <a:r>
              <a:rPr lang="es-ES" dirty="0"/>
              <a:t>sale al exterior</a:t>
            </a:r>
            <a:r>
              <a:rPr lang="es-ES" dirty="0" smtClean="0"/>
              <a:t>. Se pueden curar con: </a:t>
            </a:r>
          </a:p>
          <a:p>
            <a:r>
              <a:rPr lang="es-ES" dirty="0" smtClean="0"/>
              <a:t>puente </a:t>
            </a:r>
            <a:r>
              <a:rPr lang="es-ES" dirty="0"/>
              <a:t>con los </a:t>
            </a:r>
            <a:r>
              <a:rPr lang="es-ES" dirty="0" smtClean="0"/>
              <a:t>hombros</a:t>
            </a:r>
          </a:p>
          <a:p>
            <a:r>
              <a:rPr lang="es-ES" dirty="0" smtClean="0"/>
              <a:t>el clavo</a:t>
            </a:r>
          </a:p>
          <a:p>
            <a:r>
              <a:rPr lang="es-ES" dirty="0" smtClean="0"/>
              <a:t>rotación </a:t>
            </a:r>
            <a:r>
              <a:rPr lang="es-ES" dirty="0"/>
              <a:t>al </a:t>
            </a:r>
            <a:r>
              <a:rPr lang="es-ES" dirty="0" smtClean="0"/>
              <a:t>frente</a:t>
            </a:r>
            <a:endParaRPr lang="es-AR" dirty="0"/>
          </a:p>
          <a:p>
            <a:endParaRPr lang="es-ES" dirty="0"/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4485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176"/>
            <a:ext cx="24257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8" y="2305146"/>
            <a:ext cx="27797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6176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116075"/>
            <a:ext cx="19018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2179">
            <a:off x="2465270" y="1926320"/>
            <a:ext cx="2997482" cy="28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31" y="2996950"/>
            <a:ext cx="1578688" cy="197122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94" y="1061563"/>
            <a:ext cx="194468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</TotalTime>
  <Words>254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Ángulos</vt:lpstr>
      <vt:lpstr>Pilates como corrección de afecciones</vt:lpstr>
      <vt:lpstr>Pilates: Origen</vt:lpstr>
      <vt:lpstr>Algunas afecciones</vt:lpstr>
      <vt:lpstr>Hipercifosis</vt:lpstr>
      <vt:lpstr>Escoliosis</vt:lpstr>
      <vt:lpstr>Lordosis lumbar</vt:lpstr>
      <vt:lpstr>Hernias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Pilates como corrección de afecciones</dc:title>
  <dc:creator>PC-</dc:creator>
  <cp:lastModifiedBy>PC-</cp:lastModifiedBy>
  <cp:revision>3</cp:revision>
  <dcterms:created xsi:type="dcterms:W3CDTF">2015-09-01T19:53:59Z</dcterms:created>
  <dcterms:modified xsi:type="dcterms:W3CDTF">2015-09-01T20:18:28Z</dcterms:modified>
</cp:coreProperties>
</file>