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D39C9-E256-43CE-8C4F-650B945E5152}" type="datetimeFigureOut">
              <a:rPr lang="es-ES" smtClean="0"/>
              <a:t>30/03/2015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745F5-1D5A-48B2-B22F-144B2756E4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7089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46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3969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2357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11187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0580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5055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86147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483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933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7206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808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195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03956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9499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954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517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6A3DE-F822-49D0-B927-9D9FA37437CC}" type="datetimeFigureOut">
              <a:rPr lang="es-AR" smtClean="0"/>
              <a:pPr/>
              <a:t>30/03/2015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62A7DFE-DE15-4C83-878C-E21AB3DD47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907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600" y="2060848"/>
            <a:ext cx="8712968" cy="1368152"/>
          </a:xfrm>
          <a:noFill/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algn="ctr"/>
            <a:r>
              <a:rPr lang="es-AR" sz="6000" b="1" dirty="0" smtClean="0">
                <a:ln w="900" cmpd="sng">
                  <a:noFill/>
                  <a:prstDash val="solid"/>
                </a:ln>
                <a:solidFill>
                  <a:schemeClr val="tx1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EJEMPLOS DE  VIDA  </a:t>
            </a:r>
            <a:endParaRPr lang="es-AR" sz="6000" b="1" dirty="0">
              <a:ln w="900" cmpd="sng">
                <a:noFill/>
                <a:prstDash val="solid"/>
              </a:ln>
              <a:solidFill>
                <a:schemeClr val="tx1">
                  <a:lumMod val="5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4765119"/>
            <a:ext cx="820891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8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s-ES" sz="2800" b="1" dirty="0" smtClean="0">
                <a:solidFill>
                  <a:schemeClr val="bg2">
                    <a:lumMod val="50000"/>
                  </a:schemeClr>
                </a:solidFill>
              </a:rPr>
              <a:t>ROCIO AGUSTINA FLORES </a:t>
            </a:r>
          </a:p>
          <a:p>
            <a:r>
              <a:rPr lang="es-ES" sz="2800" b="1" dirty="0" smtClean="0">
                <a:solidFill>
                  <a:schemeClr val="bg2">
                    <a:lumMod val="50000"/>
                  </a:schemeClr>
                </a:solidFill>
              </a:rPr>
              <a:t>CAROLINA FERNANDEZ </a:t>
            </a:r>
          </a:p>
          <a:p>
            <a:endParaRPr lang="es-ES" dirty="0" smtClean="0"/>
          </a:p>
          <a:p>
            <a:pPr algn="r"/>
            <a:r>
              <a:rPr lang="es-ES" sz="2800" dirty="0" smtClean="0">
                <a:solidFill>
                  <a:schemeClr val="bg2">
                    <a:lumMod val="50000"/>
                  </a:schemeClr>
                </a:solidFill>
              </a:rPr>
              <a:t>6º2DA</a:t>
            </a:r>
            <a:endParaRPr lang="es-ES" sz="2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4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2276872"/>
            <a:ext cx="3888432" cy="1143000"/>
          </a:xfrm>
        </p:spPr>
        <p:txBody>
          <a:bodyPr/>
          <a:lstStyle/>
          <a:p>
            <a:pPr algn="ctr"/>
            <a:r>
              <a:rPr lang="es-AR" dirty="0" smtClean="0"/>
              <a:t>HELEN KELLER 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 rot="20775821">
            <a:off x="311866" y="943561"/>
            <a:ext cx="2812213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Nació el 27 de junio de 1880, en </a:t>
            </a:r>
            <a:r>
              <a:rPr lang="es-E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Tuscumbia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.</a:t>
            </a:r>
            <a:endParaRPr lang="es-E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 rot="21276100">
            <a:off x="3653475" y="590833"/>
            <a:ext cx="2592288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 los 19 meses sufrió una enfermedad donde quedo 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sorda y ciega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s-E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40782" y="2564904"/>
            <a:ext cx="1944216" cy="14773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Recibió educación especial de lectura y 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escritura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.</a:t>
            </a:r>
            <a:endParaRPr lang="es-E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 rot="20319734">
            <a:off x="415659" y="4828231"/>
            <a:ext cx="2564046" cy="14773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Invento más de sesenta distintas señas para comunicarse con su familia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.</a:t>
            </a:r>
            <a:endParaRPr lang="es-E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 rot="322056">
            <a:off x="5872165" y="1998968"/>
            <a:ext cx="2736304" cy="14773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En 1915, fundó una 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organización 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para la prevención y tratamiento de la 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ceguera.</a:t>
            </a:r>
            <a:endParaRPr lang="es-E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8" name="17 Imagen" descr="7-HK-Phi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434237">
            <a:off x="4406881" y="3710682"/>
            <a:ext cx="2222908" cy="28353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60437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77048" y="582263"/>
            <a:ext cx="6347713" cy="1320800"/>
          </a:xfrm>
        </p:spPr>
        <p:txBody>
          <a:bodyPr/>
          <a:lstStyle/>
          <a:p>
            <a:r>
              <a:rPr lang="es-AR" dirty="0" smtClean="0"/>
              <a:t>HELLEN KELLER</a:t>
            </a:r>
            <a:endParaRPr lang="es-AR" dirty="0"/>
          </a:p>
        </p:txBody>
      </p:sp>
      <p:sp>
        <p:nvSpPr>
          <p:cNvPr id="4" name="11 CuadroTexto"/>
          <p:cNvSpPr txBox="1"/>
          <p:nvPr/>
        </p:nvSpPr>
        <p:spPr>
          <a:xfrm rot="21131880">
            <a:off x="176003" y="1343076"/>
            <a:ext cx="2016224" cy="14773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prendió 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 leer en braille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 y a escribir por medio de una 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máquina.</a:t>
            </a:r>
            <a:endParaRPr lang="es-E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14 CuadroTexto"/>
          <p:cNvSpPr txBox="1"/>
          <p:nvPr/>
        </p:nvSpPr>
        <p:spPr>
          <a:xfrm rot="21269354">
            <a:off x="1683786" y="2559235"/>
            <a:ext cx="2952328" cy="14773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Los libros mas importantes son: </a:t>
            </a:r>
            <a:r>
              <a:rPr lang="es-ES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La historia de mi vida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 ,</a:t>
            </a:r>
            <a:r>
              <a:rPr lang="es-ES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Optimismo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,  </a:t>
            </a:r>
            <a:r>
              <a:rPr lang="es-ES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El mundo en el que vivo</a:t>
            </a:r>
            <a:r>
              <a:rPr lang="es-ES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,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etc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.</a:t>
            </a:r>
            <a:endParaRPr lang="es-E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6" name="15 CuadroTexto"/>
          <p:cNvSpPr txBox="1"/>
          <p:nvPr/>
        </p:nvSpPr>
        <p:spPr>
          <a:xfrm rot="455661">
            <a:off x="137210" y="4139483"/>
            <a:ext cx="3240360" cy="175432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Hablaba usado el modo </a:t>
            </a:r>
            <a:r>
              <a:rPr lang="es-E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tadoma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(tocando los labios 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, sintiendo las vibraciones, y deletreando los caracteres alfabéticos en la palma de la mano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).</a:t>
            </a:r>
            <a:endParaRPr lang="es-E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16 CuadroTexto"/>
          <p:cNvSpPr txBox="1"/>
          <p:nvPr/>
        </p:nvSpPr>
        <p:spPr>
          <a:xfrm rot="20745143">
            <a:off x="6626272" y="5402239"/>
            <a:ext cx="2448272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se convirtió en una oradora y autora mundialmente 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famosa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s-E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150" y="1412776"/>
            <a:ext cx="3112132" cy="38760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398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 rot="21257643">
            <a:off x="71129" y="3060007"/>
            <a:ext cx="3312368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reaban 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sus obras con la boca o con el pie, y con el paso de los años se convirtió en una Asociación 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Internacional.</a:t>
            </a:r>
            <a:endParaRPr lang="es-ES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84512" y="33591"/>
            <a:ext cx="6336704" cy="836712"/>
          </a:xfrm>
        </p:spPr>
        <p:txBody>
          <a:bodyPr/>
          <a:lstStyle/>
          <a:p>
            <a:r>
              <a:rPr lang="es-AR" dirty="0" smtClean="0"/>
              <a:t>PINTORES SIN MANOS </a:t>
            </a:r>
            <a:endParaRPr lang="es-AR" dirty="0"/>
          </a:p>
        </p:txBody>
      </p:sp>
      <p:sp>
        <p:nvSpPr>
          <p:cNvPr id="12" name="11 CuadroTexto"/>
          <p:cNvSpPr txBox="1"/>
          <p:nvPr/>
        </p:nvSpPr>
        <p:spPr>
          <a:xfrm rot="308374">
            <a:off x="251520" y="1785897"/>
            <a:ext cx="2592288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ctualmente 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está integrada por 770 artistas en un total de 70 países. </a:t>
            </a:r>
            <a:endParaRPr lang="es-ES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 rot="440981">
            <a:off x="78416" y="4452016"/>
            <a:ext cx="3960440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Los artistas asociados rehúsan la caridad, prefiriendo ganarse el respeto propio compitiendo en términos iguales con artistas sin discapacidades físicas.</a:t>
            </a:r>
            <a:endParaRPr lang="es-E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20927241">
            <a:off x="166655" y="772804"/>
            <a:ext cx="2267744" cy="8309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comenzó como una  agrupación de 18 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pintores.</a:t>
            </a:r>
            <a:endParaRPr lang="es-E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4148">
            <a:off x="6023072" y="1106015"/>
            <a:ext cx="2618224" cy="19343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763" y="1411511"/>
            <a:ext cx="2402185" cy="29730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1122">
            <a:off x="5765503" y="4227922"/>
            <a:ext cx="2662278" cy="22384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6551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9712" y="548680"/>
            <a:ext cx="6347713" cy="1320800"/>
          </a:xfrm>
        </p:spPr>
        <p:txBody>
          <a:bodyPr/>
          <a:lstStyle/>
          <a:p>
            <a:r>
              <a:rPr lang="es-AR" dirty="0" smtClean="0"/>
              <a:t>PINTORES SIN MANOS</a:t>
            </a:r>
            <a:endParaRPr lang="es-AR" dirty="0"/>
          </a:p>
        </p:txBody>
      </p:sp>
      <p:sp>
        <p:nvSpPr>
          <p:cNvPr id="4" name="CuadroTexto 3"/>
          <p:cNvSpPr txBox="1"/>
          <p:nvPr/>
        </p:nvSpPr>
        <p:spPr>
          <a:xfrm>
            <a:off x="2483768" y="1209080"/>
            <a:ext cx="3458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ARTISTAS DESTACADOS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15 Imagen" descr="albertoAlvare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395052">
            <a:off x="35165" y="330290"/>
            <a:ext cx="1905000" cy="13843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17 Imagen" descr="analiaGayt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61790" y="3205258"/>
            <a:ext cx="2465648" cy="32875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19 Imagen" descr="antonell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429511">
            <a:off x="6692982" y="67292"/>
            <a:ext cx="2076822" cy="16891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14 CuadroTexto"/>
          <p:cNvSpPr txBox="1"/>
          <p:nvPr/>
        </p:nvSpPr>
        <p:spPr>
          <a:xfrm>
            <a:off x="275982" y="1869480"/>
            <a:ext cx="24117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b="1" dirty="0" smtClean="0">
                <a:latin typeface="Comic Sans MS" panose="030F0702030302020204" pitchFamily="66" charset="0"/>
              </a:rPr>
              <a:t>Alberto </a:t>
            </a:r>
            <a:r>
              <a:rPr lang="es-AR" sz="1400" b="1" dirty="0" err="1" smtClean="0">
                <a:latin typeface="Comic Sans MS" panose="030F0702030302020204" pitchFamily="66" charset="0"/>
              </a:rPr>
              <a:t>Alvarez</a:t>
            </a:r>
            <a:r>
              <a:rPr lang="es-AR" sz="1400" b="1" dirty="0" smtClean="0">
                <a:latin typeface="Comic Sans MS" panose="030F0702030302020204" pitchFamily="66" charset="0"/>
              </a:rPr>
              <a:t>: *</a:t>
            </a:r>
            <a:r>
              <a:rPr lang="es-AR" sz="1400" dirty="0" smtClean="0">
                <a:latin typeface="Comic Sans MS" panose="030F0702030302020204" pitchFamily="66" charset="0"/>
              </a:rPr>
              <a:t>El 1 de mayo de 1959 nació en Mendoza, afectado por una parálisis cerebral. </a:t>
            </a:r>
            <a:br>
              <a:rPr lang="es-AR" sz="1400" dirty="0" smtClean="0">
                <a:latin typeface="Comic Sans MS" panose="030F0702030302020204" pitchFamily="66" charset="0"/>
              </a:rPr>
            </a:br>
            <a:r>
              <a:rPr lang="es-AR" sz="1400" dirty="0" smtClean="0">
                <a:latin typeface="Comic Sans MS" panose="030F0702030302020204" pitchFamily="66" charset="0"/>
              </a:rPr>
              <a:t>*Es Miembro Pleno de la Asociación, a la cual ingresó hace más de 25 años. </a:t>
            </a:r>
            <a:endParaRPr lang="es-ES" sz="1400" dirty="0" smtClean="0">
              <a:latin typeface="Comic Sans MS" panose="030F0702030302020204" pitchFamily="66" charset="0"/>
            </a:endParaRPr>
          </a:p>
        </p:txBody>
      </p:sp>
      <p:sp>
        <p:nvSpPr>
          <p:cNvPr id="9" name="16 CuadroTexto"/>
          <p:cNvSpPr txBox="1"/>
          <p:nvPr/>
        </p:nvSpPr>
        <p:spPr>
          <a:xfrm>
            <a:off x="2904761" y="1863505"/>
            <a:ext cx="30963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err="1" smtClean="0">
                <a:latin typeface="Comic Sans MS" panose="030F0702030302020204" pitchFamily="66" charset="0"/>
              </a:rPr>
              <a:t>Analía</a:t>
            </a:r>
            <a:r>
              <a:rPr lang="es-ES" sz="1400" b="1" dirty="0" smtClean="0">
                <a:latin typeface="Comic Sans MS" panose="030F0702030302020204" pitchFamily="66" charset="0"/>
              </a:rPr>
              <a:t> </a:t>
            </a:r>
            <a:r>
              <a:rPr lang="es-ES" sz="1400" b="1" dirty="0" err="1" smtClean="0">
                <a:latin typeface="Comic Sans MS" panose="030F0702030302020204" pitchFamily="66" charset="0"/>
              </a:rPr>
              <a:t>Gaytán</a:t>
            </a:r>
            <a:r>
              <a:rPr lang="es-ES" sz="1400" b="1" dirty="0" smtClean="0">
                <a:latin typeface="Comic Sans MS" panose="030F0702030302020204" pitchFamily="66" charset="0"/>
              </a:rPr>
              <a:t>: </a:t>
            </a:r>
            <a:r>
              <a:rPr lang="es-ES" sz="1400" dirty="0" smtClean="0">
                <a:latin typeface="Comic Sans MS" panose="030F0702030302020204" pitchFamily="66" charset="0"/>
              </a:rPr>
              <a:t>Nació el 19 de enero de 1981 EN Buenos Aires).</a:t>
            </a:r>
            <a:br>
              <a:rPr lang="es-ES" sz="1400" dirty="0" smtClean="0">
                <a:latin typeface="Comic Sans MS" panose="030F0702030302020204" pitchFamily="66" charset="0"/>
              </a:rPr>
            </a:br>
            <a:r>
              <a:rPr lang="es-ES" sz="1400" dirty="0" smtClean="0">
                <a:latin typeface="Comic Sans MS" panose="030F0702030302020204" pitchFamily="66" charset="0"/>
              </a:rPr>
              <a:t>Su discapacidad es motora.</a:t>
            </a:r>
            <a:br>
              <a:rPr lang="es-ES" sz="1400" dirty="0" smtClean="0">
                <a:latin typeface="Comic Sans MS" panose="030F0702030302020204" pitchFamily="66" charset="0"/>
              </a:rPr>
            </a:br>
            <a:r>
              <a:rPr lang="es-ES" sz="1400" dirty="0" smtClean="0">
                <a:latin typeface="Comic Sans MS" panose="030F0702030302020204" pitchFamily="66" charset="0"/>
              </a:rPr>
              <a:t>*Forma parte de la Asociación de Pintores desde el año 2004</a:t>
            </a:r>
          </a:p>
          <a:p>
            <a:endParaRPr lang="es-ES" dirty="0"/>
          </a:p>
        </p:txBody>
      </p:sp>
      <p:sp>
        <p:nvSpPr>
          <p:cNvPr id="10" name="18 CuadroTexto"/>
          <p:cNvSpPr txBox="1"/>
          <p:nvPr/>
        </p:nvSpPr>
        <p:spPr>
          <a:xfrm>
            <a:off x="5930570" y="1863505"/>
            <a:ext cx="273630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latin typeface="Comic Sans MS" panose="030F0702030302020204" pitchFamily="66" charset="0"/>
              </a:rPr>
              <a:t>Antonella </a:t>
            </a:r>
            <a:r>
              <a:rPr lang="es-ES" sz="1400" b="1" dirty="0" err="1" smtClean="0">
                <a:latin typeface="Comic Sans MS" panose="030F0702030302020204" pitchFamily="66" charset="0"/>
              </a:rPr>
              <a:t>Semaán</a:t>
            </a:r>
            <a:r>
              <a:rPr lang="es-ES" sz="1400" b="1" dirty="0" smtClean="0">
                <a:latin typeface="Comic Sans MS" panose="030F0702030302020204" pitchFamily="66" charset="0"/>
              </a:rPr>
              <a:t>: </a:t>
            </a:r>
            <a:r>
              <a:rPr lang="es-ES" sz="1400" dirty="0" smtClean="0">
                <a:latin typeface="Comic Sans MS" panose="030F0702030302020204" pitchFamily="66" charset="0"/>
              </a:rPr>
              <a:t>Nació en Capital Federal en 1990. </a:t>
            </a:r>
            <a:br>
              <a:rPr lang="es-ES" sz="1400" dirty="0" smtClean="0">
                <a:latin typeface="Comic Sans MS" panose="030F0702030302020204" pitchFamily="66" charset="0"/>
              </a:rPr>
            </a:br>
            <a:r>
              <a:rPr lang="es-ES" sz="1400" dirty="0" smtClean="0">
                <a:latin typeface="Comic Sans MS" panose="030F0702030302020204" pitchFamily="66" charset="0"/>
              </a:rPr>
              <a:t>Por un mal congénito fue privada del uso de sus brazos, pero aprendió a manejar sus pies como si fueran sus manos.</a:t>
            </a:r>
          </a:p>
          <a:p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61" y="3807366"/>
            <a:ext cx="2558875" cy="19258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6" t="5901" r="7476" b="5901"/>
          <a:stretch/>
        </p:blipFill>
        <p:spPr>
          <a:xfrm>
            <a:off x="5830093" y="3515267"/>
            <a:ext cx="3036864" cy="23620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3005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69630" y="195070"/>
            <a:ext cx="8229600" cy="720080"/>
          </a:xfrm>
        </p:spPr>
        <p:txBody>
          <a:bodyPr>
            <a:normAutofit/>
          </a:bodyPr>
          <a:lstStyle/>
          <a:p>
            <a:r>
              <a:rPr lang="es-AR" dirty="0" smtClean="0"/>
              <a:t>OLIMPIADAS ESPECIALES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 rot="20568652">
            <a:off x="408696" y="1678765"/>
            <a:ext cx="3635896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O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limpiadas 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Especiales Argentina es una Asociación Civil</a:t>
            </a:r>
            <a:b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</a:b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facilita la inclusión social de </a:t>
            </a:r>
            <a:b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</a:b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personas con discapacidad intelectual a través del </a:t>
            </a:r>
            <a:b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</a:b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deporte en todo el 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país.</a:t>
            </a:r>
            <a:endParaRPr lang="es-ES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732240" y="279007"/>
            <a:ext cx="2160240" cy="8309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Se encuentra en más de 180 países alrededor del mundo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.</a:t>
            </a:r>
            <a:endParaRPr lang="es-ES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644008" y="1934740"/>
            <a:ext cx="3707904" cy="18158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*Rosemary, la hermana mayor de la familia Kennedy, tenía discapacidad intelectual. A raíz de ello su hermana Eunice Kennedy </a:t>
            </a:r>
            <a:r>
              <a:rPr lang="es-AR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Shriver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tuvo una idea y tomó la iniciativa: comenzó a realizar actividades y entrenamiento deportivo en su casa a </a:t>
            </a:r>
            <a:r>
              <a:rPr lang="es-AR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jóvenes</a:t>
            </a:r>
            <a:endParaRPr lang="es-ES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2" name="11 Imagen" descr="educaciont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971062"/>
            <a:ext cx="2520280" cy="21825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3" name="12 Imagen" descr="educaciont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4505">
            <a:off x="3726714" y="3991777"/>
            <a:ext cx="3515433" cy="23436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8482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620688"/>
            <a:ext cx="6347713" cy="816744"/>
          </a:xfrm>
        </p:spPr>
        <p:txBody>
          <a:bodyPr/>
          <a:lstStyle/>
          <a:p>
            <a:r>
              <a:rPr lang="es-AR" dirty="0" smtClean="0"/>
              <a:t>OLIMPIADAS ESPECIALES</a:t>
            </a:r>
            <a:endParaRPr lang="es-AR" dirty="0"/>
          </a:p>
        </p:txBody>
      </p:sp>
      <p:sp>
        <p:nvSpPr>
          <p:cNvPr id="5" name="6 CuadroTexto"/>
          <p:cNvSpPr txBox="1">
            <a:spLocks noGrp="1"/>
          </p:cNvSpPr>
          <p:nvPr>
            <p:ph idx="1"/>
          </p:nvPr>
        </p:nvSpPr>
        <p:spPr>
          <a:xfrm>
            <a:off x="1115616" y="1556792"/>
            <a:ext cx="6347714" cy="3880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latin typeface="Comic Sans MS" panose="030F0702030302020204" pitchFamily="66" charset="0"/>
              </a:rPr>
              <a:t>Misión : proporcionar entrenamiento y </a:t>
            </a:r>
            <a:br>
              <a:rPr lang="es-AR" sz="1600" dirty="0" smtClean="0">
                <a:latin typeface="Comic Sans MS" panose="030F0702030302020204" pitchFamily="66" charset="0"/>
              </a:rPr>
            </a:br>
            <a:r>
              <a:rPr lang="es-AR" sz="1600" dirty="0" smtClean="0">
                <a:latin typeface="Comic Sans MS" panose="030F0702030302020204" pitchFamily="66" charset="0"/>
              </a:rPr>
              <a:t>competición deportiva en una </a:t>
            </a:r>
            <a:br>
              <a:rPr lang="es-AR" sz="1600" dirty="0" smtClean="0">
                <a:latin typeface="Comic Sans MS" panose="030F0702030302020204" pitchFamily="66" charset="0"/>
              </a:rPr>
            </a:br>
            <a:r>
              <a:rPr lang="es-AR" sz="1600" dirty="0" smtClean="0">
                <a:latin typeface="Comic Sans MS" panose="030F0702030302020204" pitchFamily="66" charset="0"/>
              </a:rPr>
              <a:t>variedad de deportes, a personas mayores de ocho años con discapacidad</a:t>
            </a:r>
            <a:br>
              <a:rPr lang="es-AR" sz="1600" dirty="0" smtClean="0">
                <a:latin typeface="Comic Sans MS" panose="030F0702030302020204" pitchFamily="66" charset="0"/>
              </a:rPr>
            </a:br>
            <a:r>
              <a:rPr lang="es-AR" sz="1600" dirty="0" smtClean="0">
                <a:latin typeface="Comic Sans MS" panose="030F0702030302020204" pitchFamily="66" charset="0"/>
              </a:rPr>
              <a:t>intelectual. </a:t>
            </a:r>
          </a:p>
          <a:p>
            <a:r>
              <a:rPr lang="es-ES" sz="1600" dirty="0" smtClean="0">
                <a:latin typeface="Comic Sans MS" panose="030F0702030302020204" pitchFamily="66" charset="0"/>
              </a:rPr>
              <a:t>Lograr la inclusión de las personas con discapacidad intelectual a la sociedad en general, bajo condiciones de igualdad que les permitan ser aceptados y respetados por sus capacidades.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6" name="8 Imagen" descr="SELECTIV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4258849"/>
            <a:ext cx="4032448" cy="23574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8145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1408</TotalTime>
  <Words>304</Words>
  <Application>Microsoft Office PowerPoint</Application>
  <PresentationFormat>Presentación en pantalla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Comic Sans MS</vt:lpstr>
      <vt:lpstr>Trebuchet MS</vt:lpstr>
      <vt:lpstr>Wingdings 3</vt:lpstr>
      <vt:lpstr>Faceta</vt:lpstr>
      <vt:lpstr>EJEMPLOS DE  VIDA  </vt:lpstr>
      <vt:lpstr>HELEN KELLER </vt:lpstr>
      <vt:lpstr>HELLEN KELLER</vt:lpstr>
      <vt:lpstr>PINTORES SIN MANOS </vt:lpstr>
      <vt:lpstr>PINTORES SIN MANOS</vt:lpstr>
      <vt:lpstr>OLIMPIADAS ESPECIALES</vt:lpstr>
      <vt:lpstr>OLIMPIADAS ESPECIALES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EJEMPLOS DE VIDA   ROCIO AGUSTINA FLORES  CAROLINA FERNANDEZ  6º 2DA</dc:title>
  <dc:creator>PC-</dc:creator>
  <cp:lastModifiedBy>Rocio</cp:lastModifiedBy>
  <cp:revision>24</cp:revision>
  <dcterms:created xsi:type="dcterms:W3CDTF">2015-03-26T13:50:10Z</dcterms:created>
  <dcterms:modified xsi:type="dcterms:W3CDTF">2015-03-31T20:57:25Z</dcterms:modified>
</cp:coreProperties>
</file>