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832BCE-6320-4655-BD48-85137C23D9FA}" type="datetimeFigureOut">
              <a:rPr lang="es-ES" smtClean="0"/>
              <a:t>02/09/2014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99E72E-AE12-4648-A1D7-38D44140442D}" type="slidenum">
              <a:rPr lang="es-ES" smtClean="0"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ellefem.ws/media/2/20090330-tasa%20metabo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14974">
            <a:off x="-1924231" y="2166139"/>
            <a:ext cx="7841789" cy="52032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2912" cy="1470025"/>
          </a:xfrm>
        </p:spPr>
        <p:txBody>
          <a:bodyPr/>
          <a:lstStyle/>
          <a:p>
            <a:pPr algn="ctr"/>
            <a:r>
              <a:rPr lang="es-ES" dirty="0" smtClean="0"/>
              <a:t>TASA METABÓLICA BASAL (TBM)</a:t>
            </a:r>
            <a:endParaRPr lang="es-ES" dirty="0"/>
          </a:p>
        </p:txBody>
      </p:sp>
      <p:sp>
        <p:nvSpPr>
          <p:cNvPr id="8" name="Action Button: Custom 7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6660232" y="1988840"/>
            <a:ext cx="1872208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6660232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¿Que es?</a:t>
            </a:r>
            <a:endParaRPr lang="es-ES" dirty="0"/>
          </a:p>
        </p:txBody>
      </p:sp>
      <p:sp>
        <p:nvSpPr>
          <p:cNvPr id="10" name="Action Button: Custom 9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6660232" y="2924944"/>
            <a:ext cx="1872208" cy="9361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6" name="Picture 4" descr="http://3.bp.blogspot.com/_tR-8AIIANHI/TAB3lRQr2mI/AAAAAAAAACM/HVaKavy77IU/S269/simbolo+de+la+mujer+y+el+homb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996952"/>
            <a:ext cx="864096" cy="743123"/>
          </a:xfrm>
          <a:prstGeom prst="rect">
            <a:avLst/>
          </a:prstGeom>
          <a:noFill/>
        </p:spPr>
      </p:pic>
      <p:sp>
        <p:nvSpPr>
          <p:cNvPr id="12" name="Action Button: Custom 11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6660232" y="3933056"/>
            <a:ext cx="1872208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732240" y="40050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Nutrientes en el desayuno</a:t>
            </a:r>
            <a:endParaRPr lang="es-ES" dirty="0"/>
          </a:p>
        </p:txBody>
      </p:sp>
      <p:sp>
        <p:nvSpPr>
          <p:cNvPr id="14" name="Action Button: End 13">
            <a:hlinkClick r:id="" action="ppaction://hlinkshowjump?jump=lastslide" highlightClick="1"/>
            <a:hlinkHover r:id="" action="ppaction://hlinkshowjump?jump=lastslide"/>
          </p:cNvPr>
          <p:cNvSpPr/>
          <p:nvPr/>
        </p:nvSpPr>
        <p:spPr>
          <a:xfrm>
            <a:off x="8028384" y="5949280"/>
            <a:ext cx="936104" cy="720080"/>
          </a:xfrm>
          <a:prstGeom prst="actionButtonE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/>
          <p:cNvSpPr txBox="1"/>
          <p:nvPr/>
        </p:nvSpPr>
        <p:spPr>
          <a:xfrm>
            <a:off x="8135888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end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s-ES" sz="3600" dirty="0" smtClean="0">
                <a:solidFill>
                  <a:schemeClr val="accent1"/>
                </a:solidFill>
              </a:rPr>
              <a:t>- </a:t>
            </a:r>
            <a:r>
              <a:rPr lang="es-ES" sz="3600" dirty="0" smtClean="0"/>
              <a:t>Grasas: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22530" name="Picture 2" descr="http://www.aceitedeoliva.net/images/jarrita_aceite_ol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736304" cy="3343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Aceite de oliva</a:t>
            </a:r>
            <a:endParaRPr lang="es-ES" dirty="0"/>
          </a:p>
        </p:txBody>
      </p:sp>
      <p:pic>
        <p:nvPicPr>
          <p:cNvPr id="22532" name="Picture 4" descr="http://www.tlahui.com/tlahui2/tlahui3/tlahui4/images/aguacat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062089" cy="35783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Aceite de aguacate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589240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+INFO </a:t>
            </a:r>
            <a:r>
              <a:rPr lang="es-ES" dirty="0"/>
              <a:t>aportan energía.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Action Button: Home 9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8244408" y="332656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028384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251520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Integrantes: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Lezcano, Nahiara.</a:t>
            </a:r>
          </a:p>
          <a:p>
            <a:r>
              <a:rPr lang="es-ES" dirty="0" smtClean="0"/>
              <a:t>Pérez Chávez, Ma. Inés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6to 2da</a:t>
            </a:r>
          </a:p>
          <a:p>
            <a:r>
              <a:rPr lang="es-ES" dirty="0" smtClean="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biomanantial.com/images/revista/Biodescodificacion.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1508">
            <a:off x="2731660" y="84373"/>
            <a:ext cx="6881733" cy="39604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99032"/>
          </a:xfrm>
        </p:spPr>
        <p:txBody>
          <a:bodyPr/>
          <a:lstStyle/>
          <a:p>
            <a:r>
              <a:rPr lang="es-ES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TMB</a:t>
            </a:r>
            <a:endParaRPr lang="es-ES" dirty="0">
              <a:ln w="63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7488832" cy="3960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s-ES" dirty="0" smtClean="0"/>
              <a:t> Es la cantidad energética </a:t>
            </a:r>
            <a:r>
              <a:rPr lang="es-ES" dirty="0" smtClean="0"/>
              <a:t>que necesita el cuerpo en estado de reposo total y a una temperatura </a:t>
            </a:r>
            <a:r>
              <a:rPr lang="es-ES" dirty="0" smtClean="0"/>
              <a:t>ambiente </a:t>
            </a:r>
            <a:r>
              <a:rPr lang="es-ES" dirty="0" smtClean="0"/>
              <a:t>constante para mantener las funciones </a:t>
            </a:r>
            <a:r>
              <a:rPr lang="es-ES" dirty="0" smtClean="0"/>
              <a:t>vitales.</a:t>
            </a:r>
          </a:p>
          <a:p>
            <a:pPr>
              <a:buNone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s-ES" dirty="0" smtClean="0"/>
              <a:t>Determinados </a:t>
            </a:r>
            <a:r>
              <a:rPr lang="es-ES" dirty="0" smtClean="0"/>
              <a:t>factores como la constitución física, el peso, la altura, la edad y el sexo influyen sobre el metabolismo basal de cada individuo. </a:t>
            </a:r>
          </a:p>
          <a:p>
            <a:endParaRPr lang="es-ES" dirty="0"/>
          </a:p>
        </p:txBody>
      </p:sp>
      <p:sp>
        <p:nvSpPr>
          <p:cNvPr id="8" name="Action Button: Home 7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8100392" y="5949280"/>
            <a:ext cx="648072" cy="576064"/>
          </a:xfrm>
          <a:prstGeom prst="actionButtonHom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ction Button: Forward or Next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88424" y="188640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8244408" y="6926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metabolismo basal diario medio en hombres y </a:t>
            </a:r>
            <a:r>
              <a:rPr lang="es-ES" dirty="0" smtClean="0"/>
              <a:t>mujeres:</a:t>
            </a:r>
            <a:endParaRPr lang="es-E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4"/>
          <a:stretch>
            <a:fillRect/>
          </a:stretch>
        </p:blipFill>
        <p:spPr bwMode="auto">
          <a:xfrm>
            <a:off x="288802" y="2060848"/>
            <a:ext cx="8603678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8244408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ction Button: Forward or Next 7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88424" y="188640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8244408" y="6926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251520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230425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Al incrementar la actividad física, y por tanto el gasto energético por actividad, también aumentan las necesidades energéticas diarias. En las personas con un peso normal el gasto energético total se modifica tal como sigue:</a:t>
            </a:r>
          </a:p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11167" cy="27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Home 4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8316416" y="6237312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Action Button: Forward or Next 5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88424" y="260648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8244408" y="6926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179512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ujer.orange.es/UpImages/3396/cereales_integrales_d7ad503825ec80976e452b2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28625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6350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Composición </a:t>
            </a:r>
            <a:r>
              <a:rPr lang="es-ES" dirty="0" smtClean="0">
                <a:ln w="6350"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en nutrientes en un desayuno saludable </a:t>
            </a:r>
            <a:endParaRPr lang="es-ES" dirty="0">
              <a:ln w="6350"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040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3500" dirty="0" smtClean="0">
                <a:solidFill>
                  <a:schemeClr val="accent1"/>
                </a:solidFill>
              </a:rPr>
              <a:t> </a:t>
            </a:r>
            <a:r>
              <a:rPr lang="es-ES" sz="3500" dirty="0" smtClean="0">
                <a:solidFill>
                  <a:schemeClr val="accent1"/>
                </a:solidFill>
              </a:rPr>
              <a:t>-  </a:t>
            </a:r>
            <a:r>
              <a:rPr lang="es-ES" sz="3500" dirty="0" smtClean="0"/>
              <a:t>Hidratos </a:t>
            </a:r>
            <a:r>
              <a:rPr lang="es-ES" sz="3500" dirty="0" smtClean="0"/>
              <a:t>de </a:t>
            </a:r>
            <a:r>
              <a:rPr lang="es-ES" sz="3500" dirty="0" smtClean="0"/>
              <a:t>carbono:</a:t>
            </a:r>
            <a:endParaRPr lang="es-ES" sz="350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6369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Cereales integrales</a:t>
            </a:r>
            <a:endParaRPr lang="es-ES" dirty="0"/>
          </a:p>
        </p:txBody>
      </p:sp>
      <p:pic>
        <p:nvPicPr>
          <p:cNvPr id="7" name="Picture 2" descr="http://thumbs.dreamstime.com/z/rebanadas-tostadas-del-pan-16048862.jpg"/>
          <p:cNvPicPr>
            <a:picLocks noChangeAspect="1" noChangeArrowheads="1"/>
          </p:cNvPicPr>
          <p:nvPr/>
        </p:nvPicPr>
        <p:blipFill>
          <a:blip r:embed="rId3" cstate="print"/>
          <a:srcRect l="6580" t="1770" r="6231" b="13252"/>
          <a:stretch>
            <a:fillRect/>
          </a:stretch>
        </p:blipFill>
        <p:spPr bwMode="auto">
          <a:xfrm>
            <a:off x="251520" y="3501008"/>
            <a:ext cx="3388643" cy="3068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</a:t>
            </a:r>
            <a:r>
              <a:rPr lang="es-ES" dirty="0" smtClean="0"/>
              <a:t>ostadas</a:t>
            </a:r>
            <a:endParaRPr lang="es-ES" dirty="0"/>
          </a:p>
        </p:txBody>
      </p:sp>
      <p:sp>
        <p:nvSpPr>
          <p:cNvPr id="9" name="Action Button: Home 8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8100392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ction Button: Forward or Next 9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16416" y="260648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244408" y="6926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251520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telegraph.co.uk/multimedia/archive/00782/muesli-460_7822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4536504" cy="28402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Muesli</a:t>
            </a:r>
            <a:endParaRPr lang="es-ES" dirty="0"/>
          </a:p>
        </p:txBody>
      </p:sp>
      <p:sp>
        <p:nvSpPr>
          <p:cNvPr id="18436" name="AutoShape 4" descr="data:image/jpeg;base64,/9j/4AAQSkZJRgABAQAAAQABAAD/2wCEAAkGBxQTEhUUExQVFhQXGBgbGBgYGBoaHxwgGBwcHBwcHB4cHSggHBwlHBgXIjEhJSkrLi4uHyAzODMsNygtLiwBCgoKDg0OGxAQGzQmICY3NDQ0MjQsLCw0LDcvLCwsLDQ0LywsLDQ0LzQsLCwsLCwsLCw0LCwsLCwsLCwsLCwsLP/AABEIALEBHAMBIgACEQEDEQH/xAAcAAACAgMBAQAAAAAAAAAAAAAFBgMEAAIHAQj/xABCEAABAgQEAwUGBAQFAwUBAAABAhEAAwQhBRIxQVFhcQYTIoGRMqGxwdHwFCNC4QdSYnIVM4KS8TRTwjVzorLSdP/EABoBAAIDAQEAAAAAAAAAAAAAAAMEAQIFAAb/xAA0EQACAQMDAQYEBQQDAQAAAAABAgADESEEEjFBBRMiUWHwMnGBoTORscHxI0LR4RQ0clL/2gAMAwEAAhEDEQA/AFmZOIsfSIsK/wA9kt7JYFxo3pBTGqDupoQWMpY/LIGnDxb8IDyhknoL6E34ggwqCHS4g1Nj6Q3OlgoIA/ST05+sKaBnVf2U+9Wp9IZ6WpyhbDxLcAlXDYE/dxwgDWUn5mRIyoU6i3W6fU+kWRr4kOtsiaSApZLewLasLQUQl0sXSOJYD0uW9IgM1vBKYBPtK2TyHONU4jLAISCo65ladYhxi0qAJquq7s2ctYEhh1+/dEtNUGY7iw34xRmyVTiCVAJZ1F7M9mVpyaLFTJTKACyBw5g8vnCFXyHMqA0uS6RK06MD7KgLe74xUmSDLURYAbs5Pk7CMTiM8pAkkPwyg/HSBMylqMxWpKio63iqU2OSYbuKhW6qfyharnflGxJJAfkeHr8YGYUJaVnwZi1go5hbWzddXioZviZZyttpF6atCgkSEhx7Ssz+p89IMlPYNvnIQsvW0IiaT7TWc2DNwDbsCPSIJs+w56X+7xTqKxcsFwD7vsxCatKpefU8IYQYkAXlwLUvwpup2AvrrDNhnY7wBU5air+VJYB9n1PugX2CpcwmzbBQOVD7WCj8oaP8c3ukJLEH9JGxYcvOEq9Zg21Z6LQ6GitMVKts5F+P5gqv7OyUjw5wf7ifjC3OSJE+UsuyVOd3cFOh5kWh5mKExzvr1hcxmlQps4JSCDYsbF9YXo6h921zgx3Xdm0dneUlswzjrJkoVOSUTlFKU2ljK3NrXcaOHEbUWIyghKe8ShSVKzBYfjvqQXJ6wPmGachQsixOa3B25n72iOiTnlKCgour2gSCovwPF9fKLFAVzx/MxRUA8Y+8P/w/pFTqkrzvJlKUoJAsVEkJ3sHzEDlzjqUxTCFb+HWHCVTE/wA6zrwT4QOjgwfrJrAkkAcSWjH1LmrWO0cYh6dhTBPWVa+tyiBWF4WatXeTH7oHwj+Y8ekQ4nLM1YlIWh1B2c+yNduG0OVKhKJaUo9lIYRYUnUbnFpa4IxKn4VKU5UAJHKFPFKZ5gB0Bdob58yFjEF/neUUdNtiIB0BMhRIAX5D1+2j3E5iZaFqOqhbmWZolUsZvIRYUjMGZ3i2nc79pgNZSBon0iXQYDNmlza++sNlfg06alkKTmUB3g5gMSOrB+cEpLIFw8bGoUd26RoGmWF2MV0PZr6hSeF98QNO7LKErKseAal3Y8Q1x5QLX2cygd3MWRd9fLQ+/wB0PmHYhlsQ4gV2lpVIBnU/B1S2sR/TfXl6c1jvU2BldZ2S1LKi8VJdJOlgNMN7eFTv1ijVYZMd84J/qU55X098NNHMzjOEtm14OdW3PpxgDjfZ2euZ4FJCdgSQRxOl4LRDk5iVPRV3XdTQ2ljCZKSAC/ekPcWcB2b58doEViM6yStSDo2UHS29xDDheECQllKzLIPiY6GxsVeT2gLW4LPSsiUkLRqDmAblcxdaZDGxlqvZerpi7Uz9M/peAkV6UzgPEmU5ZKy5S4vl5u4bn1iLFk5k50Esk6kNvr5RWxGtXNYLXLJG1gfJoxM0LQSUl1BiUjXi7Do7cBGyhIGY3VtfwwoqpsAg5uRYgWA1200ijiCyA/eBwLsNH877+kDVTlJGVRUkX6tw5RneS5hCUjxE6h2toDxLwUYEGfFLNPMGQAh9SEueuZbBzd7ByfVpsRqQUMoEbWTlboCTyfTWI5JbwoWlLWsXUeLna72ESy8LzWJcl3I0u2g4216QKrUXkyCOkiWoIlhAcp1B0JJu7fZghJwkKlpmTbOHA5J26H1gb+FUlQQSSxJcqc+/TpHQ8ElSu5EtSQzuLt1Li+8CHFxNbs/S71Lyp2ZTmTaUkAHVtY1xKoBJzFIGgCdG+fWDGMT5UpIQlKeIA08318+EJtdNzPfUxKi826SkJZjmCcepwsH3Kgd2aqEoK0qTd9b/AHtwi9iIypbeBWH/AOYeJPw+zBgt1KmZHaVIAhoYrZHeKSmxT+ogu48hrt84F1RIOWWjMCSwSHZuHHeGjCsLVPVlBypHtEMeDAfvDLSdmpKPCiW6tMxNz5ws2oWljmC0vZlSsu8naPWK/Y+qKJa05SDmcO3AfSDU2kKk94oIzWOXQ258eusa4hhMunmCYB4gLByzHloYrLrswPvP3vyhF33VNyDmM19UKQXTVPEF8jb5dOR+UsUM/Kq5FnvoG2gZitU+bLf4DqdhEFXOSbrJYMEoB5bnUnpF7AcN74gzEjutkbHmeMX2qov6yKnbJK7EFz792+8mwPBlNLmrUAkpYJIJfMGCjewvo3CL2I0iJCAvMCSpICQG1tx2DxfKCVFCbPw2/wCIA43OM6epCWaQ1gPaLAk+9oDfe2ZiFsR/7OTwillcwWfmSYIKmJN1NyhdwlREiSki+QWb+YO3UPFuaJgDsrXg9ufm3pC2007gDrmbKoXQYk2Id3nSvKkqH6t/vlHoxAJU4NjrzgVPqgQY0wyWZymdkp1PyHOGDUO2xjyU1UYEZ3zgZbveKEvsznnGZNmkJLMhGum6j56Dzi0KgITkSGA0/fiY1/xDKHe8U7sA3g/+KxzN8TwaUlBMtKjMZk+LfZwdoA4mpVItClrVMSTsyQDwKfg5PWLlVjL6m8BcXrBNQqWTzfp9tFkKhgdskacE7GzeFJ1emYpOU+Eh/O7xfkLSzuIRqepyIQeo9C/zEFqOrKgN76QWrUsZoUtOlKiKY6RmTfSMqK0EZBrvyij/AIjkQTrbSKmFVB8S5iSgly6gR01EKGk1R/TrBoveMccStVVy0KY2bhFGfjCgsAXUCCHvFmuWMpJSpR5awrCp/MU9tbjb1giUje8D2zWpJTSlwbgm3kPf2jvSYuCC46bseu4iX/EOOWFbBZ6VMVkgcv3g4UJ2cjYxQh1JmrSSm9NXAwReJVRQAyxMTLSVlxoNBudzFXDCMi83hyAkAWBHEcbv6iDs2kS0tMvxLLABlAAF3UDvZh5CBU6izFSMzJQAlLfqcaqOqhoI1KdUWsZ5CtRDMSItLqS+pJ4gfXQRPSzAp7uWcHQgjQFvjE/+GBAStBExKj4rnw6v9Ryhz/h92H7xQqKgvKHsJH6z/Mf6eW/TUtbUU0QsTF107tiLmBdlaiqCVyksl/EpYIHVJJ8XCzw5SuxK0FJUsgAuQlvFyNrDpHRUpCQwsBoBFGuUGMYtbWVqouMCPCiiC1gTBEmiSlLIQlPVh5uLmKmI4ZLRLVMUW0sncvbhrATH+1vdHu5KQpbs5vfgANTBbBKeaEidWE5zdEvhzI48tvgOilSkvek2v65MqtQqb8RHx+eV+0DZ/Cks33zipSKCEqZHNndybfSGnEsPTUziUnKGItuSSXJdzcxv2YwsS0grAznXlyjZp6xAlxz5RrTUjqKm5TxyYmzsIqZviEogHRyA3qXgamhmSS8xBB5sRyuC0dOrKi5awhfratKgRl1tf6cOsRT1jsTjE0NfoqRUBmIPTj/X6wv2SH5SOJufOD8+u7m6F3PCEakxYSyUO5Gh0iWoxbPvCrq1ziP01pmmoPAAFvlLeL1CV6hgkWbqzNzeFjEa2agtK8IH6Cygr+59fvSLc2pISVPZwPUE/KBNA8+p7oZ1KVZISCok9B96w3p0YC9p4/Xhlrso87yCQlUyeCoM+iASQC12fbWOk4OkCWkP4iR/xF7Af4VzPaqJiUHYJGc+egHk8OND2QkS/wBS1c3CR7h84rqFeoRYYiy0mMTKioTIDsCs2A+9oAdm8KXMqlqvkIdaub2A5m/pHRsS7ESFEqTMmBZ3UQoejA++KOG0IkDu3Ci5KlAM5P7MIX2bLg9YzpdI1Sr4x4RCMmUALBhpEi7CPacsIhmrizVLCbgGbCAe0tE6CuX7Y1A/V+8VOy9U0hP9RJPqw9wEF1kKBP3aE2RXBE9cvQAuByVf4vCrksLjpDKFWoLxyVO4wOqlli0R/ibRRxCtsYtScNzGGIGBBOIVuU6wz9lV91KKyl1zNSrZI0AHqfThCtIwdcxYWtLSkjMoOxIGgHByw5PBdWPKDhJ8O1hZ9ukOJSU5MGlEu3iEvYqZUwnOhAD/AKRlvxLG8VKGdKQ+V8r6u/kOUBMSxxABCg43ILEfEH0i32XwQKlla5qikhwlspb+oXv/AGk9YN3YHEcBpU32EZtCU+rIJKSwPCKFKhMud7RSnUMTuXty1tEtdJCEnI4A2N/jeFxeLJKwlRIS/hUzsd34pPqNRuDWopbiNM1NQCY6V0vvUnIkDkdOv1EAVYE5fUfHXbRotUuKTApywcWIYgjkdx0iZGKEL8JsPdyhZmt1idXs6jXYM6g24yfylKXhBRYA8b7xfp55AaPVYhqVnMeZ0gNUYkCosR5QIE3upvHLhF22sJtPxIAy1yvzcntDKRcgOlJ9WG0a11EmcEzJhCFLDjKGAYAi4sep1ivLxFErwusJW5Nn42NgLPr74gkVdQJIVLVmDnKkgKygueNrenlByh5XHr7E8Zcf3ZhLszKl1MxEhIUlnM3LoAmxIOz7DgY61LQEJCUgAAMANABoISv4XUBTIXNUPEtTX4J19VE+ghwqJjRlayoDVKjgezDU77ATI6ieBvCxiVTMnqMmQ+Y6q/lH1iTG64iybqJYDmYZcEwwSJQGqzdZ4kxVWLC/SSVxFrBuyMmnV3qh3k0CxN26PvzipjM9S1ZNzryEOk06wq1YHen1jqjPcMxvFalO+BKFBTZVEcI2mzciljmffeL4T4jAztFJU6VpBLhj12glCqSxE1OzGWnU2ngiA8RULKSogjUbE8xoYEmUoEqzWO5F+vPzhgm0AlpzK8SzcI2tc+7eNhPkqdICWSkEki5J2AGpjTQkLiMapaLV7P0+/wDH+Ik1s6WZiUzQcpLBSbKSTYG2o5F43kU35qpYUuZl1WAAkdb38mgrVYRKM0LykFHiCQbONHDbHhG3Z0MkXYk34uYaNUCmCMxVKLvqWUXUCaUlAgr7onMF5WZzdyMrX8WjdY612S7MycPkqUAgT1jxrI0H8o5D3nyYV2SwNCZ34hQSSgMlr+JW/VnHnDHidKZi0KKXSAba3sz++B94Qu6K6gMhKNnrDkqoCgGL84wqF4G0sruksLXdhtEmYtrE7zbMXVZ5V1jDT79bQvzFeJ+sXK924cfvVoGVE3LlhHUNmO0GCQhmtFOdUAH7vGlTWWADRRqC+m8AvuufKXfUBTYTKme+/GETEqbNUgggFjq8OU9hf9oWqXB11dchIOWWGzq4Aly3NovpT4zfygatcHmT0iJpOQJctYghj0JOvLXWKs8TO+KChQVL8S0kXADajg5Edyk4bKkoCUJSlA2A+36mA2NypRCkoSFFmLABOnsu/wAIYemKR3Rde0m3jyiHOxUfh1JsHbTW37lPugD2Zw7vitU1Sih2CU201Jbb94lxjC5iFrQkkoCksX9lJzP1D5WO+8WqdKJMmYZeY/l3FzdS0B+tzDSvcDrPUUqiVk7yn5/eUO0uAyEArQCWu2Yset4qdnsZmdySvMkhiCdw5DjzUn3wPxHGypkAG9r7Q00SJZkJlqAYJY83/wCAfKC5tmV2J3xqUzkCx9esr1mMJUhlq1DJFvlsIjl4bKMrKLgjeNMdpEJkLNvAxHqPrEmAUlRNkpVKkzFoKgAoCzmzv/Le50EdbkworU1NnIg3B8OqZq/wtOnvZgJUpiwQmwGYqYAmxblaOhYB/C2Y2aqqChR/TJILNxUpNzc6D1hq7HdlZdEVqBzzp2UzF3D5XygByAA/nvyZZ05KQ5LAak6Drwi21Tm083W19bcVQ46RXwL+H8mRNMxZM5myCYEsniSBZR0u1oOVOC00xWZdPIWdHVLST7xF6XMzHW28SKA4RZUW3h4iNSvVdruxvPmmmyzVZbBfdkudtG6FzFujwzIli+pzHiNcvK8MVOpMpCUosEm/9XEmB3arECVy5INwrMpntaw+cZW8thYoah22vHzszLy0srml/wDdf5xtWqsY0wCY9NK/sT8BEdaokGMCo3iP1m4o8IgfDJfe1qAdEArPlYe+HaYthCf2UtUT1HZEsD/UVH5CGicpxDjHaQs5pXnqhOq68fiFDhb4Q2VBjkWI1y1VEwS9StQfhcw0lLvWI8hBKpZgBHj8UCo3bT4RaqmKNbhjC5huFTkSiSXcu4L6xe7US1J7uYLFmLcv+YinQUVQLzTTSlCGBzLlZRpmpBIBbj8RAZGFS5fjuFvoDw068Y2k4kVp1uNR84iVPJPEw6ysrbR1jy0qLnvSBcfaVDMSJozPlZTtr7JhdlVuVfB2MNcrDAV51K4+EaXDXPHp6xaT2Np1XXKU+xC1/VvdBkVFG1jF6hqd6aicWH6mM3YGe9Lm1KpivcAPl74aRMvCr2Yw9NLKVLQpSk51KGbUOE2t0fSDvexYkAYmVWu1ViZcMx4079t4rGbEE2bzgLPJFOe1qtecBpi0rQLsR8rRtiFUz3t98YU1YmnvFIfU2a9/IaQNhuF7XgK2BiHJk4bHSIPxd9bQKmrm/olzFj+lClD3CBtbivdv3jpI1Cgx9DC4pOwwOZnvVsYdxGtcZU+JarADUnhD52JwHuqZIWAZpcrI4ku3kGEJn8OsHmT1y6wjwHMEhQ/SXTm6k6cusdekScrw9ptNswYNnJ5lSYhXsqUyOAS59S9vKBldQpFwfCxyjzc31hgWf5dYqzpBUC4vrDb6ZHFjBjmcr7ashpwbwsFpcOUGzeSmPpC3XYigI8B9ogs7m2gtzJLdI6V2k7OCqQUPlU+rPp9WjnqOy/4WeVrR4Qnw8CXuetvfAEpd2MmbnZGrqLVFHoff7Rdndnp8/wAQAQHcPENZVVFKBnuHYKT92MNk/EWOrDgIEY1PStCk6g6wcP8A/XE39Rpwqs6NZvt+UC4XXmpmJTNH5DuoPq2jtdgbtHf+yc+X3CEyiLBmIYC1ratpHEuw/Ztx+IUVd21w1zz5W+Wkdh7DLQpzlsbAHZuLW0aJqkBtqzxx1NSo92zHGlkMliBeJ/w6WYgEHV7/ABjRKwnflpGs2YQQCQIIqgCQxJM07gIfJubgMOUaqL6qyngREnepcM5J0aJ++ERtHAk7jOP00oAqmLYJAf0hPw9fezp+exWp+YG0Ga6u73TwywbcVftAETxLqUcFeE/L5xkIpsw6+zEiwPE6H2Mqs1MlO8t0H/TYeoYwQq02MKeFVXczv6V2V12Ppb0hrWc2mhjD1NO1W/Q5m9p6oemIFwGpcziAR4ki+rJcH3mGWXOdoAUigJkxPEeViPfeCdHNi9c/1QwxxCsZNV8YT+y0iV4zlBUVqc+ZhtrS4jmWG1plzp6H0mL95J+cP0QW329P3htERvsY24kiZLQoSDc6AmN51LMVSpCzmmD2y3Hh7oCnGC+sF6PGAUlJOsG2nFpqsLWbrFaplqlm1lRDKr9Ej2iHP0g/PkpmFTlgBr5wlS0mTUqSriWL82ccnBh0HeCPKL98nehOpj/hcgMFEvbTprBidiOVCRmCSdAQbsxOl3AhfkVKghIHh6jTj/zzitjdcQApCsxBYtYhwLere6BlL9Jk9oa5huTkcA8W9Oh46wjSY+U1SkqV+Wtgm2hIs5OhNw3SD/8AiABYmwhNwmgn1bqRLUkKBBmrYIcPlD7sqxA0eHHCuzYShJqJnfTG0QChHqfErrbpBQhItEtI9Rr3F/WWk1gVZHiVwFz6RsmgWrUhH/yP+0fMiLgk5U5UMhO4SAkebXPmY9PhHtR3/HubtNMBiOZWRhdOC6krnK4rLJ/2i3q8EKaclCfBLly0/wBKUge4QDqK97D3REqoO50ggKrxDDQg5I/eOeH4qCWJeFrtrhlNMqJc+fLCsoZJvYguHbXfWI6PUH3vFvtSgLpVPwcHg0dUYmmbdJma/TLT8Sy1heMSAkJS4AtZgPICDcrFpZ3PnCV2bwWStA8RJ6/SGyXgqWDKgdA1fSZQMIoqEm4PpFhGjm8CU4e36onSMu/v/eHlZuonAzTFZwlpUtMvOr+UFifW0c3xnF/xiCkIEtrpLkl+fIx0GpmBYISoONRHPO1WFqlPORqT4kfFQ58R9ld2O70lmqVEIemciI2IvKl5VAGYSSSL5U6AdSxPRoXV1hmHIh+rfCHqlWiek50pUeY1tuRrFfC+z6pc1ZmoZrpOxGzHziSdguReNP2rUq04zUKFp7oGwTKDjLocrE8yTDBhEpKRmT7d8oPhLqfi3MQqU9Rfckm5OpOj+T2jofZef3ntXy2Cm5XhZH3G0S0zXJvCOG1amBWkJJAJuCXI4xvJnEzClAKiEgk7DMbB+NibcIJFKSlrNuIoSQlDlLgKOp+/fD1mFheN4MkNGQrPm8XDZjb1jZdMf+4PQ/WNpJUoO9tjx/aJDLHAmJIErefPoWANYX8ZqUkshQK3DddvfFquSxZR2Fh/zFQKCMwCDm0G7czClGmQczk0TbrNiGlVAnd2QoDK2h/Vz6aMYdsIrHSx9obRyyTPCUpSEnMo2AFyeDa6w2YFVFLpWoGbLlkrAL5XcISToVcQ9mhPWaMFQL8RtKfcDBvGMoy/mEvnUTy2DjqwMW5C4AHG0TZDoI8IsODbEbHlEtHiAIC36iMqrSc3JHvpGFI2gRomXEc37WYWpFQZsvVYBKeLWLc2aOjUswKT5QC7U0RXKJSPEg5hzG49PgILp65Sop6HE4XGROemseygx5wWw5bMSbD0gLWTINdksD79JmK42BuAOLcY2KqqEucRyjXZzYiaVuNpdkgqAIJKXDtdgRE+MSkzBJnhZlZQoO4BOYOm4sLAu/TeC3+BS1zUy0oKlqdgA+mvlDZQ9n5MoJNQhM2aL92m6QXJdR/UXOnXWK0SDbYOP3iutpMailT4s/QQLhcipqifypXc5rzFE5A3hLPqQUkEDeDlHgdOguoGdMAs6WluOEt2bmp+kFPzJt1+FIsE6ADkInMggeEh+JHyi/fUU5aBp6Kknx5P2kCEKUxmFgNOHkNAIgqsRQnRTmK+IYdPVpMSR5j6wDn0S0lla+o9YgaxGNlmzQoU35YfIS/OxRSywsI1K9yT6xUSgtaIUzykg2JHEOOhEcX6mOiivCyzmGZ4lSCq4SS+hYmJ8Cw23eTADulOzfTlDEVctizRm1NfY2WLV9StNtq5i7IKgbgjraLfaNbUi1cEKPoIKVK7XgF2rlTJtKtEu5bTiNwObR1LtJWOx8X6zM1xavS8IlHs9jIlywljmIEF/wDGVkhKVMTqeA+sc3oapgHfgw1g9PnJS/iGb+UG/wB84a7wobTzhItCvaDH5iQE+LKG8TOOhVsd41w/tPmZMz/cNT1hPqaiaFAqcB7cPOJKhSVyyuXLKJidcvsq8tusGDH4wYu7Ne4nSJ86WiWJktbk7g/bQlYjii87qUSnkbjqP1CAVFjJFlPwIMSVKVKdUo5tyk6jpxgxYMNpFpXvbmxxLUxIR40DwqLltOo5ctoIU9YHBWO8SAwBe13cNe1/WAdPVZQ40PtoPv6GLlKA2eWc0vhun6iLITw04kob+zOrYDRyUS0lCBmIubOXuddNYJUdMEggllFRZra6dY532dxJpiEqmEJZkl7By7H4Ps8dPQgKYTLEAN9Xi6rY28ppUqist1nsxSkgsUvu9niucyx4k5XPmx4RUq2RmKioj9JuWa92iClrFGam4US7A7cT6QRmAFjLi94UqnlsAXFhxPoI9NWB+pv7heNV063CkkHqSPkXiMS5i7nw8j+xib9JE+bJCCqcEzfZDk3eL1StyyNFKs5b1O0C37+cnJ4OJ48Y3XIIWAtTpfUfKOKzd3Ag2l78aiUSyUqzBs3iGp0BfMRbVw4PlF1E5SQlSmCNcibDnp8TAutmCYoISwc/7QN/vnFfEVqCcgUVbX32tFBRDciA7tFvuzLuHykImrm5XSvY7/vx5xlPXBKrEtuNxwB5xVlVv5eVQbK/rtFajGfOs6OGD66wQ0wy2MqQqptWdN7PYi6QHdoNTVgh45VSYgUixYjQ7/fWGWj7RJygqMef1fZ7qbrm8nbYCB+2GGGVmKR4FORyO4+kNn8OKVc0JQgW3OwHGI585E+WRqCPsiJ/4ZYz+GWunU2oZXEaD74vB6VTvKYSp0OZYVDSRinM6QrD5dOkiWllK9pf6j58OWkUJUwBTDUxZxKeVsXtA6WjKVE76X839/uhXtTUAf00NgBe3nmRRUlbnJMuqXfWIzNit3keZ4xhUMMKcsGoirUMraNFLiNa4nvCYZKdjcQBiDoW36ToflFCVK7yagXZ7+Vz8ILY7eUosCRcPy/Z4X8AqfzkgnYxsU6zVKBPUTXp1P6frOhSJzCJDUGBUmdE/exjXImU1HMnWuIFKjRUyIlTLRULCKkSe1+KCjnIUJSCmY6gSNFJIcHYguDx1iOjx9cxaioSrAe2/h4BJS/OJ+2dYhPdulKzmITmALHiHhTXLmKYpU4mEOQWAc+pIj0+lpq9BdwsfP36TzHaShK7BY1TZgXrMl5dwAr/APMUF0S0KeRPl9FFQ+Uey8IOUKSBMyi6TYnpzisaGTNJyLXJWNUklgf7TcesXpqvQ4+UynLS53qDaplJBIbOguD6fMR4rCmTnpllRH6FanoeP3aBdTh82V7ZWpP8yfEPMM4iKTVLlEFJccD4TBe7IHgP0gTnmEVzBNdKwUTOYY+Y3EL1PVzqSoyqLIUdblJfcetxDrRVkmpAEweIaHRQ6tt0ibEOzktaMilEA6E3HIpULgxy6lUO2oMfpCU2tg5EgpViZ7Iyr1KNjzTD52P7R5kimnqb/trV/wDU/KEWtw5ctKVBBJDutDHXfpGtJVpnBnAmDfR4LTqi3NxC5pHcpuJ2KbNlgZbqUq3Xo8a4XPGUnKQUEpUlrgAcvls0ImFdrJqD+ac2UMAdevOL9Nj6l95OTMCUqKAygS5AUXDBwGa/SIaqN2ZpI6lLxwq8WCQAWBOjlvjCpX9sgiYpOR24G2mmsKeP4lMmnxKzZXbz1MBkLJGx84A+oZvhiT6rxWWJgTOCu+SBl9kdBwivX1yyyTa/p0g5IxKX3aUfpSDoLvABATNmEHU6dY2FOcib1RSiWU8ywAy05FOTZvvnGVsyb7JBsbNxPBt9ItDBlS1jKcxAc8A/zibDJYK1Lm2KbpHMXBHG8dvA4nd2xweZHOpAoZStzLYa+0o+0ed7QPQShQF+Xl9iCOJU5QUlIyk3bQF/1QNrUqCxdyH0iUGJRlKfOW5apq1k2BYu/De0ZT1pT4T4gTZtXHCB09UwG4N7wewhaMt26ForUtLUiSbcQrg9dkSEqcEqJbkWt7n84N1uIsnOn2kh0gEeghc7O04n1LKfu0eJjvwHTWGnFaaWojKlKWUm4DWcOPR4x9QqCpBVT4jYxt7O42JyE5rKNiOf/MEJ6rwp4bPTNSUoBdBDKAb02I2hhpK4TPAtkzUi4f2hxEZGsoGp4hyIfSVQDtMlzx53sV6ia0UzVDjGctMzZWlcXhFS4hM3XlA+bXgaEPFGqxIJBveDLQYyGsnMsYnOzvLSzqDX5xFhPY5feJWuaEgaBIJJ23aLHY6m70qnruASEeWp9besG+0FcqSyUnK4vsT82h1NyXReOsx9b2o6HZSloYIGHiW/Nh8ooVtKuXz+MTdlMRXNIzOQ5Fz1+DRNiE5yoOLG0UrUUC7hzxM+n2rqFN2N/nAqasGIZ9TA/FZ4lrcsOMLWK44VhaJBBWB7t24lomjpDUII4m4O0KZpd59pU7S18qbNZTFKOPHfSB6sQQLIdjbKA49IGU8hGa4UFf3HXjeDVJhOdQyzVg8FAEe4CPQ7KdJQpJsPfrPLV6pqVC5PM3wzHlyjd1p4aKH1hokqp6tOYAKPEeFSeR3HSF2o7KTSc+ck8AwHv5xthHZyrM10juVAEhaiGUzeEhLnfcQu60X8SMAffvEEQDDi6abIuh5svcN4h5aK8r8otU9aiYP0qHBQBH7RNh9TNT4KiXkVsR4kL5pULeRYxBimCZyZkhQRN3H6VclD/wAhAgVYbag+sCQQcTWVg0iavKh5M/UBOh/06EdII00qbK/KqEgpO40PMcDyhcwvHlJm93OSZc1HFvUHRSTxh4k4vLWjLPFm126iKtTK+FifSSLHBwYu1VHUUpCpUzvZSvZSux6BXHr6xW/DSaolUsdxVDVJDP8A3Dcf1CHeVRoUkyVnPLWHQrkdDyIhGxNBkTzJqHdJeXNFiQdCD7iDuDEBCcjDDy/cdZ2VmSKgk5Jick5PHfgRxB++EQTq7I92ILtxe1uHSGOZhiaiSFEhU1F0qTYqA1B4OITatBJzka7tpBUfeBuErUdkUqODN6urzpIBAcXMZTyU5Q9+hgQucQSIMUkt0A/GLOu0RdfEbxGTSLM0IWCCrQQSqcMRJIUknMHd9I2xFfeVCe5dStRZuse45STpSWUXfUPvGuWyBPZLTUBja9pJJxUFDer3+9YomcMxIJv7J+vuiTC6iX3IQoAly78X+kQmYhM0EF0DlE7ZBdioIMhnGaogn2YsIld2y1F3i7UTkrACLqJLhgA3HrrAuZPIVlUxCY7JxKmynmXF1stSjwaBYqLliw2h7o+xclcsKmFWcjYs3lCtj2D9ysBIKnsLXPlAademzbRAtVLHEKdjq7K6blR9kDUuWb3iOgUvZ9JdUxyVXIdh7oUuwuHoSRPKS4cDMeTEsNPjDfi/aBKEW8Sv5Rc/sIzdSQ1U7f5i7MZZwyalGZKUqLEuWf38tIno6c1E7wMEoHiWdnY5QeNgeVuUaYNVpXLQBqQPVTfMwYk05K+7lhkh3azk6nqS5gVKjv5h9NR71iSbAStiuHpyqBWXI8JSdxppsd4loe4moBy5TuG93rFiXICFHvTwZP7xpMrmJypYE62gwpKhxYDytNmzH4SfnxBmI4JLU5SFJPEfT6wjYzRzkTDLILM4UNCOUdHqKolLqgKuehU2Wk7uPc/xDQJtqkFZeojNTJPSX+ySwiTKToAkA9d/fDBiIlzEstxxIDv9IUKTvBNUhCCoa20HmbQeEqawdPvEZZepTLKBe+fznmNSg3cy1TKlygRIS1tSwA424wFqKjVo1q6rIfEkja8UFTtYExLgE85xFVQs1oudsw8iYToMp/8AkIXKTDFzECbI/wA2WxYfqHB9Oj9N4ZO06FTZK0oHAqJ0YHQ9Yh/hhXiXPEsgpULgagoJGYPwBIUN9Y3NJuXT3Hn9o2lKxsZ7KwWVVS0zUugqsSA5lrGqVJ3SdQ20VcRweopgDMP5RHhXLPhUOLj1bUe+HCtwOdR4gpVOCqlmkFcsEDJnPtyydMq3OXgbAwQR2llCaulno9pwykumYCHCgRYuOhG4tE3KsRe4/SWGk38j/c57JZQtMUPOCdHi66Yey6SfauQeu4+EMMrsXT5FCXnSCXSCrNl5AnxM1rmFuvolyJvdq8QLlL7gasdHvpaBkK3GR+UDV7OrU8gXh6ixSXMllyFJV7STz0b6iNsipZAcqQfZXq39KuY47wtSqRlZ5YZQLlJ+YhmoK0KGZOjgKTqx+kUIAGIoRfB5lTGMERPS5SO8SPCTtycXaFvC8W7pfczklBdmX8joY6FPpTaYi8slj/QeB5cDArtRhaDLzzEBUv8AWG0/qB1BHERCvtOxhcdP9QJXzklDi/cZAq8glgr/ALZOx/p57Qb7VYR+LpnQHmoGZH9XFPntzaFPDcNXLSz99TLFibnLuFcSOO46GGXsbNXLWqmWXSkPKUd08H3aLI12sPf+5K34M57gmKrRdLql6LRunY2N25ai/SCldhTIM6nVnQXKpStv7eXI+sWv4idnjTVArJI/LmFpyeCj+r/VvzvvFLBMTElYKryV6voH36cfWDsADccH3785zKDgxdmykzPFL1GqdxBORNCUgOryb6wZ7R9nUq7xckZSk5ktuCHI6O8JSK2UHCgpZB9pvhyi4G/jpAhSpnlSvu6hKkM4zBn1GtvSB+MYiqaWL2e0URUqzKKrvYFrA8IvT6XKELdyT4vr98o01pkcz1lTUchesFLpFpuxEb0tXlfS4a4gzjTjJfVIMBZzEQQG8TuV4m7kHVn3jemoytZSLv8AqMTYcgzSEqultem0POCYFJzJISx5E++FdRqBSx1ks4tI6Dv5crxLSphqRl9bn1iPDZpUrNNYEWAF9dbwy45QJyAIACswHLXeLUvB0ZMuVLEcPu8ZXeDyzA36zWTRyQktvc9YWe0lEAXlsVtZywG2a/B40mVEyUsy0qzEPqdgbebWvAetrVTZstKgQrOnKGO5a/qItSpkvunfOMHZKY1VJAK8mdILsQ/rmHivcR0ukm5FLPP7+UKdPIErLlF0+J+nztDhMlgsoeysAg9RYwSm+5Ti00NE6ncsqTagLPiF3iKokWtoI9RLIUX98T1CwzQOxvea3wkBYExKoyu2ggZgVAaipzkkS5ZBLbnYDlxi1iqWSq0GOykju5CeKvEeqvoGEJVGINhyYDtHU91QsvJhtCQkZUgC1oXMUxSbJJKtH24Q1DID4ywa0Uquql3dIUHs8VdO7HiNrdJ5Ddc3MoIaZLdWUuDY/SE3HZ/4e5snb6Q6TaiWdmhW7QyEzULl6lnSee3vEL03U1BfiHoX34g3s6VTlEq9k6p5cIs432aEpqin8K5ZzN01bye2hiPsbOAD8oeCAtMOmqyVCF6dJ6nuUNIAj6wThGL98hKyXKgCesXa3DkzgH1BccQeUKFbh8ymnPKvLU5CfiBB7AsaCgxsoag6iKWAz0/T5xjbcY5lyRPMpWRfQHj9DE+L4WmfL5i6TwPGLUyWiam7RFTzVIOVd07H6xdfDjp5wbHdkcxGUDmMtYyzE2Ch8uI5RNJzIVmZlHUbLHLmIasawwLGZr/dxC4xcy5g6HjzHAwVWBO1sGZ+r0S1hvXn3zDWF15QCU+IEF08RuG48IPyUS6iScpBSoWhFCjKUCSSl9d/+YOYHWCXNzJLyph8Q/lUdFcgqwPNuJjtv9pmBWotTazCBKSsOF1HdTQfwU0+E690p7p/t1bh0hnxClISVy/al+NDbp1KfSL3anA0VMpUtQ8Mwa8FbEc4TuwmKTJUxVDUe1KJCCeA1T0ZlDl0gjgMh8x7v/mAN+se6SZKraYoUxStLeu/WOTTsHXKXOpplyjTgU8R5EQ1UlQaDEDIJaTPeZJ4A6rQPVxBztXhwXkqUi6RlXzSd/L4ExO8lc8+/wCDOYXESOwuLqUlUma5VKJQCdVJGnVgR6jjC52j7PTpU9Ykg92rxCwOvUco2xiSqlxBE1Oi2UOBFgtPw90dZpUImISvUEBoszNTYOnDC/8AmVIvmcDR/wBIf/6Ef/RUS1vsDqPlHkZG4JtP8U2xP2v9A+UBTpGRkQJRuIZwP/LP930h97Pe2npGRkZWu+MTm4HyhrFNU/3p+MFx7I6RkZCVP4jAtxEKi/8AUJvRXwRBHHP8yT/ePnGRkRV/FX/z+0KnEvTfYMOWFf8ATSP/AGxGRkF03H0l9J+JNKzUfe8U5+gjIyCGb1LgQPivsq6fKDNF/lJ6J+EZGRman4h9Zm9sfAJaxDQdIGT/AGTHsZC2q/FM86OJRPsxTnxkZFKfMPp/jEXuyuh6n4x0PDtIyMh/Uf8AZnraP/XEp41+n+4Qrq/6sf2mMjIovxn5GNU/hHzjjhekWKzQ9IyMgifhQD/iz0ewOkLONfo8vhGRkc/xLOXgyrU+wekTYDoevzEeRkOnn35TA7U4WdHnf5SeqfjHNu03/rMnpL/849jIkf3fKZDSX+KH+Zhv/vph6l/9LM/sPwMexkUTlfkZInIO3ft0nSb8EQ+9k/8ApZfn8YyMiW/DT6/rKL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xQTEhUUExQVFhQXGBgbGBgYGBoaHxwgGBwcHBwcHB4cHSggHBwlHBgXIjEhJSkrLi4uHyAzODMsNygtLiwBCgoKDg0OGxAQGzQmICY3NDQ0MjQsLCw0LDcvLCwsLDQ0LywsLDQ0LzQsLCwsLCwsLCw0LCwsLCwsLCwsLCwsLP/AABEIALEBHAMBIgACEQEDEQH/xAAcAAACAgMBAQAAAAAAAAAAAAAFBgMEAAIHAQj/xABCEAABAgQEAwUGBAQFAwUBAAABAhEAAwQhBRIxQVFhcQYTIoGRMqGxwdHwFCNC4QdSYnIVM4KS8TRTwjVzorLSdP/EABoBAAIDAQEAAAAAAAAAAAAAAAMEAQIFAAb/xAA0EQACAQMDAQYEBQQDAQAAAAABAgADESEEEjFBBRMiUWHwMnGBoTORscHxI0LR4RQ0clL/2gAMAwEAAhEDEQA/AFmZOIsfSIsK/wA9kt7JYFxo3pBTGqDupoQWMpY/LIGnDxb8IDyhknoL6E34ggwqCHS4g1Nj6Q3OlgoIA/ST05+sKaBnVf2U+9Wp9IZ6WpyhbDxLcAlXDYE/dxwgDWUn5mRIyoU6i3W6fU+kWRr4kOtsiaSApZLewLasLQUQl0sXSOJYD0uW9IgM1vBKYBPtK2TyHONU4jLAISCo65ladYhxi0qAJquq7s2ctYEhh1+/dEtNUGY7iw34xRmyVTiCVAJZ1F7M9mVpyaLFTJTKACyBw5g8vnCFXyHMqA0uS6RK06MD7KgLe74xUmSDLURYAbs5Pk7CMTiM8pAkkPwyg/HSBMylqMxWpKio63iqU2OSYbuKhW6qfyharnflGxJJAfkeHr8YGYUJaVnwZi1go5hbWzddXioZviZZyttpF6atCgkSEhx7Ssz+p89IMlPYNvnIQsvW0IiaT7TWc2DNwDbsCPSIJs+w56X+7xTqKxcsFwD7vsxCatKpefU8IYQYkAXlwLUvwpup2AvrrDNhnY7wBU5air+VJYB9n1PugX2CpcwmzbBQOVD7WCj8oaP8c3ukJLEH9JGxYcvOEq9Zg21Z6LQ6GitMVKts5F+P5gqv7OyUjw5wf7ifjC3OSJE+UsuyVOd3cFOh5kWh5mKExzvr1hcxmlQps4JSCDYsbF9YXo6h921zgx3Xdm0dneUlswzjrJkoVOSUTlFKU2ljK3NrXcaOHEbUWIyghKe8ShSVKzBYfjvqQXJ6wPmGachQsixOa3B25n72iOiTnlKCgour2gSCovwPF9fKLFAVzx/MxRUA8Y+8P/w/pFTqkrzvJlKUoJAsVEkJ3sHzEDlzjqUxTCFb+HWHCVTE/wA6zrwT4QOjgwfrJrAkkAcSWjH1LmrWO0cYh6dhTBPWVa+tyiBWF4WatXeTH7oHwj+Y8ekQ4nLM1YlIWh1B2c+yNduG0OVKhKJaUo9lIYRYUnUbnFpa4IxKn4VKU5UAJHKFPFKZ5gB0Bdob58yFjEF/neUUdNtiIB0BMhRIAX5D1+2j3E5iZaFqOqhbmWZolUsZvIRYUjMGZ3i2nc79pgNZSBon0iXQYDNmlza++sNlfg06alkKTmUB3g5gMSOrB+cEpLIFw8bGoUd26RoGmWF2MV0PZr6hSeF98QNO7LKErKseAal3Y8Q1x5QLX2cygd3MWRd9fLQ+/wB0PmHYhlsQ4gV2lpVIBnU/B1S2sR/TfXl6c1jvU2BldZ2S1LKi8VJdJOlgNMN7eFTv1ijVYZMd84J/qU55X098NNHMzjOEtm14OdW3PpxgDjfZ2euZ4FJCdgSQRxOl4LRDk5iVPRV3XdTQ2ljCZKSAC/ekPcWcB2b58doEViM6yStSDo2UHS29xDDheECQllKzLIPiY6GxsVeT2gLW4LPSsiUkLRqDmAblcxdaZDGxlqvZerpi7Uz9M/peAkV6UzgPEmU5ZKy5S4vl5u4bn1iLFk5k50Esk6kNvr5RWxGtXNYLXLJG1gfJoxM0LQSUl1BiUjXi7Do7cBGyhIGY3VtfwwoqpsAg5uRYgWA1200ijiCyA/eBwLsNH877+kDVTlJGVRUkX6tw5RneS5hCUjxE6h2toDxLwUYEGfFLNPMGQAh9SEueuZbBzd7ByfVpsRqQUMoEbWTlboCTyfTWI5JbwoWlLWsXUeLna72ESy8LzWJcl3I0u2g4216QKrUXkyCOkiWoIlhAcp1B0JJu7fZghJwkKlpmTbOHA5J26H1gb+FUlQQSSxJcqc+/TpHQ8ElSu5EtSQzuLt1Li+8CHFxNbs/S71Lyp2ZTmTaUkAHVtY1xKoBJzFIGgCdG+fWDGMT5UpIQlKeIA08318+EJtdNzPfUxKi826SkJZjmCcepwsH3Kgd2aqEoK0qTd9b/AHtwi9iIypbeBWH/AOYeJPw+zBgt1KmZHaVIAhoYrZHeKSmxT+ogu48hrt84F1RIOWWjMCSwSHZuHHeGjCsLVPVlBypHtEMeDAfvDLSdmpKPCiW6tMxNz5ws2oWljmC0vZlSsu8naPWK/Y+qKJa05SDmcO3AfSDU2kKk94oIzWOXQ258eusa4hhMunmCYB4gLByzHloYrLrswPvP3vyhF33VNyDmM19UKQXTVPEF8jb5dOR+UsUM/Kq5FnvoG2gZitU+bLf4DqdhEFXOSbrJYMEoB5bnUnpF7AcN74gzEjutkbHmeMX2qov6yKnbJK7EFz792+8mwPBlNLmrUAkpYJIJfMGCjewvo3CL2I0iJCAvMCSpICQG1tx2DxfKCVFCbPw2/wCIA43OM6epCWaQ1gPaLAk+9oDfe2ZiFsR/7OTwillcwWfmSYIKmJN1NyhdwlREiSki+QWb+YO3UPFuaJgDsrXg9ufm3pC2007gDrmbKoXQYk2Id3nSvKkqH6t/vlHoxAJU4NjrzgVPqgQY0wyWZymdkp1PyHOGDUO2xjyU1UYEZ3zgZbveKEvsznnGZNmkJLMhGum6j56Dzi0KgITkSGA0/fiY1/xDKHe8U7sA3g/+KxzN8TwaUlBMtKjMZk+LfZwdoA4mpVItClrVMSTsyQDwKfg5PWLlVjL6m8BcXrBNQqWTzfp9tFkKhgdskacE7GzeFJ1emYpOU+Eh/O7xfkLSzuIRqepyIQeo9C/zEFqOrKgN76QWrUsZoUtOlKiKY6RmTfSMqK0EZBrvyij/AIjkQTrbSKmFVB8S5iSgly6gR01EKGk1R/TrBoveMccStVVy0KY2bhFGfjCgsAXUCCHvFmuWMpJSpR5awrCp/MU9tbjb1giUje8D2zWpJTSlwbgm3kPf2jvSYuCC46bseu4iX/EOOWFbBZ6VMVkgcv3g4UJ2cjYxQh1JmrSSm9NXAwReJVRQAyxMTLSVlxoNBudzFXDCMi83hyAkAWBHEcbv6iDs2kS0tMvxLLABlAAF3UDvZh5CBU6izFSMzJQAlLfqcaqOqhoI1KdUWsZ5CtRDMSItLqS+pJ4gfXQRPSzAp7uWcHQgjQFvjE/+GBAStBExKj4rnw6v9Ryhz/h92H7xQqKgvKHsJH6z/Mf6eW/TUtbUU0QsTF107tiLmBdlaiqCVyksl/EpYIHVJJ8XCzw5SuxK0FJUsgAuQlvFyNrDpHRUpCQwsBoBFGuUGMYtbWVqouMCPCiiC1gTBEmiSlLIQlPVh5uLmKmI4ZLRLVMUW0sncvbhrATH+1vdHu5KQpbs5vfgANTBbBKeaEidWE5zdEvhzI48tvgOilSkvek2v65MqtQqb8RHx+eV+0DZ/Cks33zipSKCEqZHNndybfSGnEsPTUziUnKGItuSSXJdzcxv2YwsS0grAznXlyjZp6xAlxz5RrTUjqKm5TxyYmzsIqZviEogHRyA3qXgamhmSS8xBB5sRyuC0dOrKi5awhfratKgRl1tf6cOsRT1jsTjE0NfoqRUBmIPTj/X6wv2SH5SOJufOD8+u7m6F3PCEakxYSyUO5Gh0iWoxbPvCrq1ziP01pmmoPAAFvlLeL1CV6hgkWbqzNzeFjEa2agtK8IH6Cygr+59fvSLc2pISVPZwPUE/KBNA8+p7oZ1KVZISCok9B96w3p0YC9p4/Xhlrso87yCQlUyeCoM+iASQC12fbWOk4OkCWkP4iR/xF7Af4VzPaqJiUHYJGc+egHk8OND2QkS/wBS1c3CR7h84rqFeoRYYiy0mMTKioTIDsCs2A+9oAdm8KXMqlqvkIdaub2A5m/pHRsS7ESFEqTMmBZ3UQoejA++KOG0IkDu3Ci5KlAM5P7MIX2bLg9YzpdI1Sr4x4RCMmUALBhpEi7CPacsIhmrizVLCbgGbCAe0tE6CuX7Y1A/V+8VOy9U0hP9RJPqw9wEF1kKBP3aE2RXBE9cvQAuByVf4vCrksLjpDKFWoLxyVO4wOqlli0R/ibRRxCtsYtScNzGGIGBBOIVuU6wz9lV91KKyl1zNSrZI0AHqfThCtIwdcxYWtLSkjMoOxIGgHByw5PBdWPKDhJ8O1hZ9ukOJSU5MGlEu3iEvYqZUwnOhAD/AKRlvxLG8VKGdKQ+V8r6u/kOUBMSxxABCg43ILEfEH0i32XwQKlla5qikhwlspb+oXv/AGk9YN3YHEcBpU32EZtCU+rIJKSwPCKFKhMud7RSnUMTuXty1tEtdJCEnI4A2N/jeFxeLJKwlRIS/hUzsd34pPqNRuDWopbiNM1NQCY6V0vvUnIkDkdOv1EAVYE5fUfHXbRotUuKTApywcWIYgjkdx0iZGKEL8JsPdyhZmt1idXs6jXYM6g24yfylKXhBRYA8b7xfp55AaPVYhqVnMeZ0gNUYkCosR5QIE3upvHLhF22sJtPxIAy1yvzcntDKRcgOlJ9WG0a11EmcEzJhCFLDjKGAYAi4sep1ivLxFErwusJW5Nn42NgLPr74gkVdQJIVLVmDnKkgKygueNrenlByh5XHr7E8Zcf3ZhLszKl1MxEhIUlnM3LoAmxIOz7DgY61LQEJCUgAAMANABoISv4XUBTIXNUPEtTX4J19VE+ghwqJjRlayoDVKjgezDU77ATI6ieBvCxiVTMnqMmQ+Y6q/lH1iTG64iybqJYDmYZcEwwSJQGqzdZ4kxVWLC/SSVxFrBuyMmnV3qh3k0CxN26PvzipjM9S1ZNzryEOk06wq1YHen1jqjPcMxvFalO+BKFBTZVEcI2mzciljmffeL4T4jAztFJU6VpBLhj12glCqSxE1OzGWnU2ngiA8RULKSogjUbE8xoYEmUoEqzWO5F+vPzhgm0AlpzK8SzcI2tc+7eNhPkqdICWSkEki5J2AGpjTQkLiMapaLV7P0+/wDH+Ik1s6WZiUzQcpLBSbKSTYG2o5F43kU35qpYUuZl1WAAkdb38mgrVYRKM0LykFHiCQbONHDbHhG3Z0MkXYk34uYaNUCmCMxVKLvqWUXUCaUlAgr7onMF5WZzdyMrX8WjdY612S7MycPkqUAgT1jxrI0H8o5D3nyYV2SwNCZ34hQSSgMlr+JW/VnHnDHidKZi0KKXSAba3sz++B94Qu6K6gMhKNnrDkqoCgGL84wqF4G0sruksLXdhtEmYtrE7zbMXVZ5V1jDT79bQvzFeJ+sXK924cfvVoGVE3LlhHUNmO0GCQhmtFOdUAH7vGlTWWADRRqC+m8AvuufKXfUBTYTKme+/GETEqbNUgggFjq8OU9hf9oWqXB11dchIOWWGzq4Aly3NovpT4zfygatcHmT0iJpOQJctYghj0JOvLXWKs8TO+KChQVL8S0kXADajg5Edyk4bKkoCUJSlA2A+36mA2NypRCkoSFFmLABOnsu/wAIYemKR3Rde0m3jyiHOxUfh1JsHbTW37lPugD2Zw7vitU1Sih2CU201Jbb94lxjC5iFrQkkoCksX9lJzP1D5WO+8WqdKJMmYZeY/l3FzdS0B+tzDSvcDrPUUqiVk7yn5/eUO0uAyEArQCWu2Yset4qdnsZmdySvMkhiCdw5DjzUn3wPxHGypkAG9r7Q00SJZkJlqAYJY83/wCAfKC5tmV2J3xqUzkCx9esr1mMJUhlq1DJFvlsIjl4bKMrKLgjeNMdpEJkLNvAxHqPrEmAUlRNkpVKkzFoKgAoCzmzv/Le50EdbkworU1NnIg3B8OqZq/wtOnvZgJUpiwQmwGYqYAmxblaOhYB/C2Y2aqqChR/TJILNxUpNzc6D1hq7HdlZdEVqBzzp2UzF3D5XygByAA/nvyZZ05KQ5LAak6Drwi21Tm083W19bcVQ46RXwL+H8mRNMxZM5myCYEsniSBZR0u1oOVOC00xWZdPIWdHVLST7xF6XMzHW28SKA4RZUW3h4iNSvVdruxvPmmmyzVZbBfdkudtG6FzFujwzIli+pzHiNcvK8MVOpMpCUosEm/9XEmB3arECVy5INwrMpntaw+cZW8thYoah22vHzszLy0srml/wDdf5xtWqsY0wCY9NK/sT8BEdaokGMCo3iP1m4o8IgfDJfe1qAdEArPlYe+HaYthCf2UtUT1HZEsD/UVH5CGicpxDjHaQs5pXnqhOq68fiFDhb4Q2VBjkWI1y1VEwS9StQfhcw0lLvWI8hBKpZgBHj8UCo3bT4RaqmKNbhjC5huFTkSiSXcu4L6xe7US1J7uYLFmLcv+YinQUVQLzTTSlCGBzLlZRpmpBIBbj8RAZGFS5fjuFvoDw068Y2k4kVp1uNR84iVPJPEw6ysrbR1jy0qLnvSBcfaVDMSJozPlZTtr7JhdlVuVfB2MNcrDAV51K4+EaXDXPHp6xaT2Np1XXKU+xC1/VvdBkVFG1jF6hqd6aicWH6mM3YGe9Lm1KpivcAPl74aRMvCr2Yw9NLKVLQpSk51KGbUOE2t0fSDvexYkAYmVWu1ViZcMx4079t4rGbEE2bzgLPJFOe1qtecBpi0rQLsR8rRtiFUz3t98YU1YmnvFIfU2a9/IaQNhuF7XgK2BiHJk4bHSIPxd9bQKmrm/olzFj+lClD3CBtbivdv3jpI1Cgx9DC4pOwwOZnvVsYdxGtcZU+JarADUnhD52JwHuqZIWAZpcrI4ku3kGEJn8OsHmT1y6wjwHMEhQ/SXTm6k6cusdekScrw9ptNswYNnJ5lSYhXsqUyOAS59S9vKBldQpFwfCxyjzc31hgWf5dYqzpBUC4vrDb6ZHFjBjmcr7ashpwbwsFpcOUGzeSmPpC3XYigI8B9ogs7m2gtzJLdI6V2k7OCqQUPlU+rPp9WjnqOy/4WeVrR4Qnw8CXuetvfAEpd2MmbnZGrqLVFHoff7Rdndnp8/wAQAQHcPENZVVFKBnuHYKT92MNk/EWOrDgIEY1PStCk6g6wcP8A/XE39Rpwqs6NZvt+UC4XXmpmJTNH5DuoPq2jtdgbtHf+yc+X3CEyiLBmIYC1ratpHEuw/Ztx+IUVd21w1zz5W+Wkdh7DLQpzlsbAHZuLW0aJqkBtqzxx1NSo92zHGlkMliBeJ/w6WYgEHV7/ABjRKwnflpGs2YQQCQIIqgCQxJM07gIfJubgMOUaqL6qyngREnepcM5J0aJ++ERtHAk7jOP00oAqmLYJAf0hPw9fezp+exWp+YG0Ga6u73TwywbcVftAETxLqUcFeE/L5xkIpsw6+zEiwPE6H2Mqs1MlO8t0H/TYeoYwQq02MKeFVXczv6V2V12Ppb0hrWc2mhjD1NO1W/Q5m9p6oemIFwGpcziAR4ki+rJcH3mGWXOdoAUigJkxPEeViPfeCdHNi9c/1QwxxCsZNV8YT+y0iV4zlBUVqc+ZhtrS4jmWG1plzp6H0mL95J+cP0QW329P3htERvsY24kiZLQoSDc6AmN51LMVSpCzmmD2y3Hh7oCnGC+sF6PGAUlJOsG2nFpqsLWbrFaplqlm1lRDKr9Ej2iHP0g/PkpmFTlgBr5wlS0mTUqSriWL82ccnBh0HeCPKL98nehOpj/hcgMFEvbTprBidiOVCRmCSdAQbsxOl3AhfkVKghIHh6jTj/zzitjdcQApCsxBYtYhwLere6BlL9Jk9oa5huTkcA8W9Oh46wjSY+U1SkqV+Wtgm2hIs5OhNw3SD/8AiABYmwhNwmgn1bqRLUkKBBmrYIcPlD7sqxA0eHHCuzYShJqJnfTG0QChHqfErrbpBQhItEtI9Rr3F/WWk1gVZHiVwFz6RsmgWrUhH/yP+0fMiLgk5U5UMhO4SAkebXPmY9PhHtR3/HubtNMBiOZWRhdOC6krnK4rLJ/2i3q8EKaclCfBLly0/wBKUge4QDqK97D3REqoO50ggKrxDDQg5I/eOeH4qCWJeFrtrhlNMqJc+fLCsoZJvYguHbXfWI6PUH3vFvtSgLpVPwcHg0dUYmmbdJma/TLT8Sy1heMSAkJS4AtZgPICDcrFpZ3PnCV2bwWStA8RJ6/SGyXgqWDKgdA1fSZQMIoqEm4PpFhGjm8CU4e36onSMu/v/eHlZuonAzTFZwlpUtMvOr+UFifW0c3xnF/xiCkIEtrpLkl+fIx0GpmBYISoONRHPO1WFqlPORqT4kfFQ58R9ld2O70lmqVEIemciI2IvKl5VAGYSSSL5U6AdSxPRoXV1hmHIh+rfCHqlWiek50pUeY1tuRrFfC+z6pc1ZmoZrpOxGzHziSdguReNP2rUq04zUKFp7oGwTKDjLocrE8yTDBhEpKRmT7d8oPhLqfi3MQqU9Rfckm5OpOj+T2jofZef3ntXy2Cm5XhZH3G0S0zXJvCOG1amBWkJJAJuCXI4xvJnEzClAKiEgk7DMbB+NibcIJFKSlrNuIoSQlDlLgKOp+/fD1mFheN4MkNGQrPm8XDZjb1jZdMf+4PQ/WNpJUoO9tjx/aJDLHAmJIErefPoWANYX8ZqUkshQK3DddvfFquSxZR2Fh/zFQKCMwCDm0G7czClGmQczk0TbrNiGlVAnd2QoDK2h/Vz6aMYdsIrHSx9obRyyTPCUpSEnMo2AFyeDa6w2YFVFLpWoGbLlkrAL5XcISToVcQ9mhPWaMFQL8RtKfcDBvGMoy/mEvnUTy2DjqwMW5C4AHG0TZDoI8IsODbEbHlEtHiAIC36iMqrSc3JHvpGFI2gRomXEc37WYWpFQZsvVYBKeLWLc2aOjUswKT5QC7U0RXKJSPEg5hzG49PgILp65Sop6HE4XGROemseygx5wWw5bMSbD0gLWTINdksD79JmK42BuAOLcY2KqqEucRyjXZzYiaVuNpdkgqAIJKXDtdgRE+MSkzBJnhZlZQoO4BOYOm4sLAu/TeC3+BS1zUy0oKlqdgA+mvlDZQ9n5MoJNQhM2aL92m6QXJdR/UXOnXWK0SDbYOP3iutpMailT4s/QQLhcipqifypXc5rzFE5A3hLPqQUkEDeDlHgdOguoGdMAs6WluOEt2bmp+kFPzJt1+FIsE6ADkInMggeEh+JHyi/fUU5aBp6Kknx5P2kCEKUxmFgNOHkNAIgqsRQnRTmK+IYdPVpMSR5j6wDn0S0lla+o9YgaxGNlmzQoU35YfIS/OxRSywsI1K9yT6xUSgtaIUzykg2JHEOOhEcX6mOiivCyzmGZ4lSCq4SS+hYmJ8Cw23eTADulOzfTlDEVctizRm1NfY2WLV9StNtq5i7IKgbgjraLfaNbUi1cEKPoIKVK7XgF2rlTJtKtEu5bTiNwObR1LtJWOx8X6zM1xavS8IlHs9jIlywljmIEF/wDGVkhKVMTqeA+sc3oapgHfgw1g9PnJS/iGb+UG/wB84a7wobTzhItCvaDH5iQE+LKG8TOOhVsd41w/tPmZMz/cNT1hPqaiaFAqcB7cPOJKhSVyyuXLKJidcvsq8tusGDH4wYu7Ne4nSJ86WiWJktbk7g/bQlYjii87qUSnkbjqP1CAVFjJFlPwIMSVKVKdUo5tyk6jpxgxYMNpFpXvbmxxLUxIR40DwqLltOo5ctoIU9YHBWO8SAwBe13cNe1/WAdPVZQ40PtoPv6GLlKA2eWc0vhun6iLITw04kob+zOrYDRyUS0lCBmIubOXuddNYJUdMEggllFRZra6dY532dxJpiEqmEJZkl7By7H4Ps8dPQgKYTLEAN9Xi6rY28ppUqist1nsxSkgsUvu9niucyx4k5XPmx4RUq2RmKioj9JuWa92iClrFGam4US7A7cT6QRmAFjLi94UqnlsAXFhxPoI9NWB+pv7heNV063CkkHqSPkXiMS5i7nw8j+xib9JE+bJCCqcEzfZDk3eL1StyyNFKs5b1O0C37+cnJ4OJ48Y3XIIWAtTpfUfKOKzd3Ag2l78aiUSyUqzBs3iGp0BfMRbVw4PlF1E5SQlSmCNcibDnp8TAutmCYoISwc/7QN/vnFfEVqCcgUVbX32tFBRDciA7tFvuzLuHykImrm5XSvY7/vx5xlPXBKrEtuNxwB5xVlVv5eVQbK/rtFajGfOs6OGD66wQ0wy2MqQqptWdN7PYi6QHdoNTVgh45VSYgUixYjQ7/fWGWj7RJygqMef1fZ7qbrm8nbYCB+2GGGVmKR4FORyO4+kNn8OKVc0JQgW3OwHGI585E+WRqCPsiJ/4ZYz+GWunU2oZXEaD74vB6VTvKYSp0OZYVDSRinM6QrD5dOkiWllK9pf6j58OWkUJUwBTDUxZxKeVsXtA6WjKVE76X839/uhXtTUAf00NgBe3nmRRUlbnJMuqXfWIzNit3keZ4xhUMMKcsGoirUMraNFLiNa4nvCYZKdjcQBiDoW36ToflFCVK7yagXZ7+Vz8ILY7eUosCRcPy/Z4X8AqfzkgnYxsU6zVKBPUTXp1P6frOhSJzCJDUGBUmdE/exjXImU1HMnWuIFKjRUyIlTLRULCKkSe1+KCjnIUJSCmY6gSNFJIcHYguDx1iOjx9cxaioSrAe2/h4BJS/OJ+2dYhPdulKzmITmALHiHhTXLmKYpU4mEOQWAc+pIj0+lpq9BdwsfP36TzHaShK7BY1TZgXrMl5dwAr/APMUF0S0KeRPl9FFQ+Uey8IOUKSBMyi6TYnpzisaGTNJyLXJWNUklgf7TcesXpqvQ4+UynLS53qDaplJBIbOguD6fMR4rCmTnpllRH6FanoeP3aBdTh82V7ZWpP8yfEPMM4iKTVLlEFJccD4TBe7IHgP0gTnmEVzBNdKwUTOYY+Y3EL1PVzqSoyqLIUdblJfcetxDrRVkmpAEweIaHRQ6tt0ibEOzktaMilEA6E3HIpULgxy6lUO2oMfpCU2tg5EgpViZ7Iyr1KNjzTD52P7R5kimnqb/trV/wDU/KEWtw5ctKVBBJDutDHXfpGtJVpnBnAmDfR4LTqi3NxC5pHcpuJ2KbNlgZbqUq3Xo8a4XPGUnKQUEpUlrgAcvls0ImFdrJqD+ac2UMAdevOL9Nj6l95OTMCUqKAygS5AUXDBwGa/SIaqN2ZpI6lLxwq8WCQAWBOjlvjCpX9sgiYpOR24G2mmsKeP4lMmnxKzZXbz1MBkLJGx84A+oZvhiT6rxWWJgTOCu+SBl9kdBwivX1yyyTa/p0g5IxKX3aUfpSDoLvABATNmEHU6dY2FOcib1RSiWU8ywAy05FOTZvvnGVsyb7JBsbNxPBt9ItDBlS1jKcxAc8A/zibDJYK1Lm2KbpHMXBHG8dvA4nd2xweZHOpAoZStzLYa+0o+0ed7QPQShQF+Xl9iCOJU5QUlIyk3bQF/1QNrUqCxdyH0iUGJRlKfOW5apq1k2BYu/De0ZT1pT4T4gTZtXHCB09UwG4N7wewhaMt26ForUtLUiSbcQrg9dkSEqcEqJbkWt7n84N1uIsnOn2kh0gEeghc7O04n1LKfu0eJjvwHTWGnFaaWojKlKWUm4DWcOPR4x9QqCpBVT4jYxt7O42JyE5rKNiOf/MEJ6rwp4bPTNSUoBdBDKAb02I2hhpK4TPAtkzUi4f2hxEZGsoGp4hyIfSVQDtMlzx53sV6ia0UzVDjGctMzZWlcXhFS4hM3XlA+bXgaEPFGqxIJBveDLQYyGsnMsYnOzvLSzqDX5xFhPY5feJWuaEgaBIJJ23aLHY6m70qnruASEeWp9besG+0FcqSyUnK4vsT82h1NyXReOsx9b2o6HZSloYIGHiW/Nh8ooVtKuXz+MTdlMRXNIzOQ5Fz1+DRNiE5yoOLG0UrUUC7hzxM+n2rqFN2N/nAqasGIZ9TA/FZ4lrcsOMLWK44VhaJBBWB7t24lomjpDUII4m4O0KZpd59pU7S18qbNZTFKOPHfSB6sQQLIdjbKA49IGU8hGa4UFf3HXjeDVJhOdQyzVg8FAEe4CPQ7KdJQpJsPfrPLV6pqVC5PM3wzHlyjd1p4aKH1hokqp6tOYAKPEeFSeR3HSF2o7KTSc+ck8AwHv5xthHZyrM10juVAEhaiGUzeEhLnfcQu60X8SMAffvEEQDDi6abIuh5svcN4h5aK8r8otU9aiYP0qHBQBH7RNh9TNT4KiXkVsR4kL5pULeRYxBimCZyZkhQRN3H6VclD/wAhAgVYbag+sCQQcTWVg0iavKh5M/UBOh/06EdII00qbK/KqEgpO40PMcDyhcwvHlJm93OSZc1HFvUHRSTxh4k4vLWjLPFm126iKtTK+FifSSLHBwYu1VHUUpCpUzvZSvZSux6BXHr6xW/DSaolUsdxVDVJDP8A3Dcf1CHeVRoUkyVnPLWHQrkdDyIhGxNBkTzJqHdJeXNFiQdCD7iDuDEBCcjDDy/cdZ2VmSKgk5Jick5PHfgRxB++EQTq7I92ILtxe1uHSGOZhiaiSFEhU1F0qTYqA1B4OITatBJzka7tpBUfeBuErUdkUqODN6urzpIBAcXMZTyU5Q9+hgQucQSIMUkt0A/GLOu0RdfEbxGTSLM0IWCCrQQSqcMRJIUknMHd9I2xFfeVCe5dStRZuse45STpSWUXfUPvGuWyBPZLTUBja9pJJxUFDer3+9YomcMxIJv7J+vuiTC6iX3IQoAly78X+kQmYhM0EF0DlE7ZBdioIMhnGaogn2YsIld2y1F3i7UTkrACLqJLhgA3HrrAuZPIVlUxCY7JxKmynmXF1stSjwaBYqLliw2h7o+xclcsKmFWcjYs3lCtj2D9ysBIKnsLXPlAademzbRAtVLHEKdjq7K6blR9kDUuWb3iOgUvZ9JdUxyVXIdh7oUuwuHoSRPKS4cDMeTEsNPjDfi/aBKEW8Sv5Rc/sIzdSQ1U7f5i7MZZwyalGZKUqLEuWf38tIno6c1E7wMEoHiWdnY5QeNgeVuUaYNVpXLQBqQPVTfMwYk05K+7lhkh3azk6nqS5gVKjv5h9NR71iSbAStiuHpyqBWXI8JSdxppsd4loe4moBy5TuG93rFiXICFHvTwZP7xpMrmJypYE62gwpKhxYDytNmzH4SfnxBmI4JLU5SFJPEfT6wjYzRzkTDLILM4UNCOUdHqKolLqgKuehU2Wk7uPc/xDQJtqkFZeojNTJPSX+ySwiTKToAkA9d/fDBiIlzEstxxIDv9IUKTvBNUhCCoa20HmbQeEqawdPvEZZepTLKBe+fznmNSg3cy1TKlygRIS1tSwA424wFqKjVo1q6rIfEkja8UFTtYExLgE85xFVQs1oudsw8iYToMp/8AkIXKTDFzECbI/wA2WxYfqHB9Oj9N4ZO06FTZK0oHAqJ0YHQ9Yh/hhXiXPEsgpULgagoJGYPwBIUN9Y3NJuXT3Hn9o2lKxsZ7KwWVVS0zUugqsSA5lrGqVJ3SdQ20VcRweopgDMP5RHhXLPhUOLj1bUe+HCtwOdR4gpVOCqlmkFcsEDJnPtyydMq3OXgbAwQR2llCaulno9pwykumYCHCgRYuOhG4tE3KsRe4/SWGk38j/c57JZQtMUPOCdHi66Yey6SfauQeu4+EMMrsXT5FCXnSCXSCrNl5AnxM1rmFuvolyJvdq8QLlL7gasdHvpaBkK3GR+UDV7OrU8gXh6ixSXMllyFJV7STz0b6iNsipZAcqQfZXq39KuY47wtSqRlZ5YZQLlJ+YhmoK0KGZOjgKTqx+kUIAGIoRfB5lTGMERPS5SO8SPCTtycXaFvC8W7pfczklBdmX8joY6FPpTaYi8slj/QeB5cDArtRhaDLzzEBUv8AWG0/qB1BHERCvtOxhcdP9QJXzklDi/cZAq8glgr/ALZOx/p57Qb7VYR+LpnQHmoGZH9XFPntzaFPDcNXLSz99TLFibnLuFcSOO46GGXsbNXLWqmWXSkPKUd08H3aLI12sPf+5K34M57gmKrRdLql6LRunY2N25ai/SCldhTIM6nVnQXKpStv7eXI+sWv4idnjTVArJI/LmFpyeCj+r/VvzvvFLBMTElYKryV6voH36cfWDsADccH3785zKDgxdmykzPFL1GqdxBORNCUgOryb6wZ7R9nUq7xckZSk5ktuCHI6O8JSK2UHCgpZB9pvhyi4G/jpAhSpnlSvu6hKkM4zBn1GtvSB+MYiqaWL2e0URUqzKKrvYFrA8IvT6XKELdyT4vr98o01pkcz1lTUchesFLpFpuxEb0tXlfS4a4gzjTjJfVIMBZzEQQG8TuV4m7kHVn3jemoytZSLv8AqMTYcgzSEqultem0POCYFJzJISx5E++FdRqBSx1ks4tI6Dv5crxLSphqRl9bn1iPDZpUrNNYEWAF9dbwy45QJyAIACswHLXeLUvB0ZMuVLEcPu8ZXeDyzA36zWTRyQktvc9YWe0lEAXlsVtZywG2a/B40mVEyUsy0qzEPqdgbebWvAetrVTZstKgQrOnKGO5a/qItSpkvunfOMHZKY1VJAK8mdILsQ/rmHivcR0ukm5FLPP7+UKdPIErLlF0+J+nztDhMlgsoeysAg9RYwSm+5Ti00NE6ncsqTagLPiF3iKokWtoI9RLIUX98T1CwzQOxvea3wkBYExKoyu2ggZgVAaipzkkS5ZBLbnYDlxi1iqWSq0GOykju5CeKvEeqvoGEJVGINhyYDtHU91QsvJhtCQkZUgC1oXMUxSbJJKtH24Q1DID4ywa0Uquql3dIUHs8VdO7HiNrdJ5Ddc3MoIaZLdWUuDY/SE3HZ/4e5snb6Q6TaiWdmhW7QyEzULl6lnSee3vEL03U1BfiHoX34g3s6VTlEq9k6p5cIs432aEpqin8K5ZzN01bye2hiPsbOAD8oeCAtMOmqyVCF6dJ6nuUNIAj6wThGL98hKyXKgCesXa3DkzgH1BccQeUKFbh8ymnPKvLU5CfiBB7AsaCgxsoag6iKWAz0/T5xjbcY5lyRPMpWRfQHj9DE+L4WmfL5i6TwPGLUyWiam7RFTzVIOVd07H6xdfDjp5wbHdkcxGUDmMtYyzE2Ch8uI5RNJzIVmZlHUbLHLmIasawwLGZr/dxC4xcy5g6HjzHAwVWBO1sGZ+r0S1hvXn3zDWF15QCU+IEF08RuG48IPyUS6iScpBSoWhFCjKUCSSl9d/+YOYHWCXNzJLyph8Q/lUdFcgqwPNuJjtv9pmBWotTazCBKSsOF1HdTQfwU0+E690p7p/t1bh0hnxClISVy/al+NDbp1KfSL3anA0VMpUtQ8Mwa8FbEc4TuwmKTJUxVDUe1KJCCeA1T0ZlDl0gjgMh8x7v/mAN+se6SZKraYoUxStLeu/WOTTsHXKXOpplyjTgU8R5EQ1UlQaDEDIJaTPeZJ4A6rQPVxBztXhwXkqUi6RlXzSd/L4ExO8lc8+/wCDOYXESOwuLqUlUma5VKJQCdVJGnVgR6jjC52j7PTpU9Ykg92rxCwOvUco2xiSqlxBE1Oi2UOBFgtPw90dZpUImISvUEBoszNTYOnDC/8AmVIvmcDR/wBIf/6Ef/RUS1vsDqPlHkZG4JtP8U2xP2v9A+UBTpGRkQJRuIZwP/LP930h97Pe2npGRkZWu+MTm4HyhrFNU/3p+MFx7I6RkZCVP4jAtxEKi/8AUJvRXwRBHHP8yT/ePnGRkRV/FX/z+0KnEvTfYMOWFf8ATSP/AGxGRkF03H0l9J+JNKzUfe8U5+gjIyCGb1LgQPivsq6fKDNF/lJ6J+EZGRman4h9Zm9sfAJaxDQdIGT/AGTHsZC2q/FM86OJRPsxTnxkZFKfMPp/jEXuyuh6n4x0PDtIyMh/Uf8AZnraP/XEp41+n+4Qrq/6sf2mMjIovxn5GNU/hHzjjhekWKzQ9IyMgifhQD/iz0ewOkLONfo8vhGRkc/xLOXgyrU+wekTYDoevzEeRkOnn35TA7U4WdHnf5SeqfjHNu03/rMnpL/849jIkf3fKZDSX+KH+Zhv/vph6l/9LM/sPwMexkUTlfkZInIO3ft0nSb8EQ+9k/8ApZfn8YyMiW/DT6/rKL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data:image/jpeg;base64,/9j/4AAQSkZJRgABAQAAAQABAAD/2wCEAAkGBxQTEhUUExQVFhQXGBgbGBgYGBoaHxwgGBwcHBwcHB4cHSggHBwlHBgXIjEhJSkrLi4uHyAzODMsNygtLiwBCgoKDg0OGxAQGzQmICY3NDQ0MjQsLCw0LDcvLCwsLDQ0LywsLDQ0LzQsLCwsLCwsLCw0LCwsLCwsLCwsLCwsLP/AABEIALEBHAMBIgACEQEDEQH/xAAcAAACAgMBAQAAAAAAAAAAAAAFBgMEAAIHAQj/xABCEAABAgQEAwUGBAQFAwUBAAABAhEAAwQhBRIxQVFhcQYTIoGRMqGxwdHwFCNC4QdSYnIVM4KS8TRTwjVzorLSdP/EABoBAAIDAQEAAAAAAAAAAAAAAAMEAQIFAAb/xAA0EQACAQMDAQYEBQQDAQAAAAABAgADESEEEjFBBRMiUWHwMnGBoTORscHxI0LR4RQ0clL/2gAMAwEAAhEDEQA/AFmZOIsfSIsK/wA9kt7JYFxo3pBTGqDupoQWMpY/LIGnDxb8IDyhknoL6E34ggwqCHS4g1Nj6Q3OlgoIA/ST05+sKaBnVf2U+9Wp9IZ6WpyhbDxLcAlXDYE/dxwgDWUn5mRIyoU6i3W6fU+kWRr4kOtsiaSApZLewLasLQUQl0sXSOJYD0uW9IgM1vBKYBPtK2TyHONU4jLAISCo65ladYhxi0qAJquq7s2ctYEhh1+/dEtNUGY7iw34xRmyVTiCVAJZ1F7M9mVpyaLFTJTKACyBw5g8vnCFXyHMqA0uS6RK06MD7KgLe74xUmSDLURYAbs5Pk7CMTiM8pAkkPwyg/HSBMylqMxWpKio63iqU2OSYbuKhW6qfyharnflGxJJAfkeHr8YGYUJaVnwZi1go5hbWzddXioZviZZyttpF6atCgkSEhx7Ssz+p89IMlPYNvnIQsvW0IiaT7TWc2DNwDbsCPSIJs+w56X+7xTqKxcsFwD7vsxCatKpefU8IYQYkAXlwLUvwpup2AvrrDNhnY7wBU5air+VJYB9n1PugX2CpcwmzbBQOVD7WCj8oaP8c3ukJLEH9JGxYcvOEq9Zg21Z6LQ6GitMVKts5F+P5gqv7OyUjw5wf7ifjC3OSJE+UsuyVOd3cFOh5kWh5mKExzvr1hcxmlQps4JSCDYsbF9YXo6h921zgx3Xdm0dneUlswzjrJkoVOSUTlFKU2ljK3NrXcaOHEbUWIyghKe8ShSVKzBYfjvqQXJ6wPmGachQsixOa3B25n72iOiTnlKCgour2gSCovwPF9fKLFAVzx/MxRUA8Y+8P/w/pFTqkrzvJlKUoJAsVEkJ3sHzEDlzjqUxTCFb+HWHCVTE/wA6zrwT4QOjgwfrJrAkkAcSWjH1LmrWO0cYh6dhTBPWVa+tyiBWF4WatXeTH7oHwj+Y8ekQ4nLM1YlIWh1B2c+yNduG0OVKhKJaUo9lIYRYUnUbnFpa4IxKn4VKU5UAJHKFPFKZ5gB0Bdob58yFjEF/neUUdNtiIB0BMhRIAX5D1+2j3E5iZaFqOqhbmWZolUsZvIRYUjMGZ3i2nc79pgNZSBon0iXQYDNmlza++sNlfg06alkKTmUB3g5gMSOrB+cEpLIFw8bGoUd26RoGmWF2MV0PZr6hSeF98QNO7LKErKseAal3Y8Q1x5QLX2cygd3MWRd9fLQ+/wB0PmHYhlsQ4gV2lpVIBnU/B1S2sR/TfXl6c1jvU2BldZ2S1LKi8VJdJOlgNMN7eFTv1ijVYZMd84J/qU55X098NNHMzjOEtm14OdW3PpxgDjfZ2euZ4FJCdgSQRxOl4LRDk5iVPRV3XdTQ2ljCZKSAC/ekPcWcB2b58doEViM6yStSDo2UHS29xDDheECQllKzLIPiY6GxsVeT2gLW4LPSsiUkLRqDmAblcxdaZDGxlqvZerpi7Uz9M/peAkV6UzgPEmU5ZKy5S4vl5u4bn1iLFk5k50Esk6kNvr5RWxGtXNYLXLJG1gfJoxM0LQSUl1BiUjXi7Do7cBGyhIGY3VtfwwoqpsAg5uRYgWA1200ijiCyA/eBwLsNH877+kDVTlJGVRUkX6tw5RneS5hCUjxE6h2toDxLwUYEGfFLNPMGQAh9SEueuZbBzd7ByfVpsRqQUMoEbWTlboCTyfTWI5JbwoWlLWsXUeLna72ESy8LzWJcl3I0u2g4216QKrUXkyCOkiWoIlhAcp1B0JJu7fZghJwkKlpmTbOHA5J26H1gb+FUlQQSSxJcqc+/TpHQ8ElSu5EtSQzuLt1Li+8CHFxNbs/S71Lyp2ZTmTaUkAHVtY1xKoBJzFIGgCdG+fWDGMT5UpIQlKeIA08318+EJtdNzPfUxKi826SkJZjmCcepwsH3Kgd2aqEoK0qTd9b/AHtwi9iIypbeBWH/AOYeJPw+zBgt1KmZHaVIAhoYrZHeKSmxT+ogu48hrt84F1RIOWWjMCSwSHZuHHeGjCsLVPVlBypHtEMeDAfvDLSdmpKPCiW6tMxNz5ws2oWljmC0vZlSsu8naPWK/Y+qKJa05SDmcO3AfSDU2kKk94oIzWOXQ258eusa4hhMunmCYB4gLByzHloYrLrswPvP3vyhF33VNyDmM19UKQXTVPEF8jb5dOR+UsUM/Kq5FnvoG2gZitU+bLf4DqdhEFXOSbrJYMEoB5bnUnpF7AcN74gzEjutkbHmeMX2qov6yKnbJK7EFz792+8mwPBlNLmrUAkpYJIJfMGCjewvo3CL2I0iJCAvMCSpICQG1tx2DxfKCVFCbPw2/wCIA43OM6epCWaQ1gPaLAk+9oDfe2ZiFsR/7OTwillcwWfmSYIKmJN1NyhdwlREiSki+QWb+YO3UPFuaJgDsrXg9ufm3pC2007gDrmbKoXQYk2Id3nSvKkqH6t/vlHoxAJU4NjrzgVPqgQY0wyWZymdkp1PyHOGDUO2xjyU1UYEZ3zgZbveKEvsznnGZNmkJLMhGum6j56Dzi0KgITkSGA0/fiY1/xDKHe8U7sA3g/+KxzN8TwaUlBMtKjMZk+LfZwdoA4mpVItClrVMSTsyQDwKfg5PWLlVjL6m8BcXrBNQqWTzfp9tFkKhgdskacE7GzeFJ1emYpOU+Eh/O7xfkLSzuIRqepyIQeo9C/zEFqOrKgN76QWrUsZoUtOlKiKY6RmTfSMqK0EZBrvyij/AIjkQTrbSKmFVB8S5iSgly6gR01EKGk1R/TrBoveMccStVVy0KY2bhFGfjCgsAXUCCHvFmuWMpJSpR5awrCp/MU9tbjb1giUje8D2zWpJTSlwbgm3kPf2jvSYuCC46bseu4iX/EOOWFbBZ6VMVkgcv3g4UJ2cjYxQh1JmrSSm9NXAwReJVRQAyxMTLSVlxoNBudzFXDCMi83hyAkAWBHEcbv6iDs2kS0tMvxLLABlAAF3UDvZh5CBU6izFSMzJQAlLfqcaqOqhoI1KdUWsZ5CtRDMSItLqS+pJ4gfXQRPSzAp7uWcHQgjQFvjE/+GBAStBExKj4rnw6v9Ryhz/h92H7xQqKgvKHsJH6z/Mf6eW/TUtbUU0QsTF107tiLmBdlaiqCVyksl/EpYIHVJJ8XCzw5SuxK0FJUsgAuQlvFyNrDpHRUpCQwsBoBFGuUGMYtbWVqouMCPCiiC1gTBEmiSlLIQlPVh5uLmKmI4ZLRLVMUW0sncvbhrATH+1vdHu5KQpbs5vfgANTBbBKeaEidWE5zdEvhzI48tvgOilSkvek2v65MqtQqb8RHx+eV+0DZ/Cks33zipSKCEqZHNndybfSGnEsPTUziUnKGItuSSXJdzcxv2YwsS0grAznXlyjZp6xAlxz5RrTUjqKm5TxyYmzsIqZviEogHRyA3qXgamhmSS8xBB5sRyuC0dOrKi5awhfratKgRl1tf6cOsRT1jsTjE0NfoqRUBmIPTj/X6wv2SH5SOJufOD8+u7m6F3PCEakxYSyUO5Gh0iWoxbPvCrq1ziP01pmmoPAAFvlLeL1CV6hgkWbqzNzeFjEa2agtK8IH6Cygr+59fvSLc2pISVPZwPUE/KBNA8+p7oZ1KVZISCok9B96w3p0YC9p4/Xhlrso87yCQlUyeCoM+iASQC12fbWOk4OkCWkP4iR/xF7Af4VzPaqJiUHYJGc+egHk8OND2QkS/wBS1c3CR7h84rqFeoRYYiy0mMTKioTIDsCs2A+9oAdm8KXMqlqvkIdaub2A5m/pHRsS7ESFEqTMmBZ3UQoejA++KOG0IkDu3Ci5KlAM5P7MIX2bLg9YzpdI1Sr4x4RCMmUALBhpEi7CPacsIhmrizVLCbgGbCAe0tE6CuX7Y1A/V+8VOy9U0hP9RJPqw9wEF1kKBP3aE2RXBE9cvQAuByVf4vCrksLjpDKFWoLxyVO4wOqlli0R/ibRRxCtsYtScNzGGIGBBOIVuU6wz9lV91KKyl1zNSrZI0AHqfThCtIwdcxYWtLSkjMoOxIGgHByw5PBdWPKDhJ8O1hZ9ukOJSU5MGlEu3iEvYqZUwnOhAD/AKRlvxLG8VKGdKQ+V8r6u/kOUBMSxxABCg43ILEfEH0i32XwQKlla5qikhwlspb+oXv/AGk9YN3YHEcBpU32EZtCU+rIJKSwPCKFKhMud7RSnUMTuXty1tEtdJCEnI4A2N/jeFxeLJKwlRIS/hUzsd34pPqNRuDWopbiNM1NQCY6V0vvUnIkDkdOv1EAVYE5fUfHXbRotUuKTApywcWIYgjkdx0iZGKEL8JsPdyhZmt1idXs6jXYM6g24yfylKXhBRYA8b7xfp55AaPVYhqVnMeZ0gNUYkCosR5QIE3upvHLhF22sJtPxIAy1yvzcntDKRcgOlJ9WG0a11EmcEzJhCFLDjKGAYAi4sep1ivLxFErwusJW5Nn42NgLPr74gkVdQJIVLVmDnKkgKygueNrenlByh5XHr7E8Zcf3ZhLszKl1MxEhIUlnM3LoAmxIOz7DgY61LQEJCUgAAMANABoISv4XUBTIXNUPEtTX4J19VE+ghwqJjRlayoDVKjgezDU77ATI6ieBvCxiVTMnqMmQ+Y6q/lH1iTG64iybqJYDmYZcEwwSJQGqzdZ4kxVWLC/SSVxFrBuyMmnV3qh3k0CxN26PvzipjM9S1ZNzryEOk06wq1YHen1jqjPcMxvFalO+BKFBTZVEcI2mzciljmffeL4T4jAztFJU6VpBLhj12glCqSxE1OzGWnU2ngiA8RULKSogjUbE8xoYEmUoEqzWO5F+vPzhgm0AlpzK8SzcI2tc+7eNhPkqdICWSkEki5J2AGpjTQkLiMapaLV7P0+/wDH+Ik1s6WZiUzQcpLBSbKSTYG2o5F43kU35qpYUuZl1WAAkdb38mgrVYRKM0LykFHiCQbONHDbHhG3Z0MkXYk34uYaNUCmCMxVKLvqWUXUCaUlAgr7onMF5WZzdyMrX8WjdY612S7MycPkqUAgT1jxrI0H8o5D3nyYV2SwNCZ34hQSSgMlr+JW/VnHnDHidKZi0KKXSAba3sz++B94Qu6K6gMhKNnrDkqoCgGL84wqF4G0sruksLXdhtEmYtrE7zbMXVZ5V1jDT79bQvzFeJ+sXK924cfvVoGVE3LlhHUNmO0GCQhmtFOdUAH7vGlTWWADRRqC+m8AvuufKXfUBTYTKme+/GETEqbNUgggFjq8OU9hf9oWqXB11dchIOWWGzq4Aly3NovpT4zfygatcHmT0iJpOQJctYghj0JOvLXWKs8TO+KChQVL8S0kXADajg5Edyk4bKkoCUJSlA2A+36mA2NypRCkoSFFmLABOnsu/wAIYemKR3Rde0m3jyiHOxUfh1JsHbTW37lPugD2Zw7vitU1Sih2CU201Jbb94lxjC5iFrQkkoCksX9lJzP1D5WO+8WqdKJMmYZeY/l3FzdS0B+tzDSvcDrPUUqiVk7yn5/eUO0uAyEArQCWu2Yset4qdnsZmdySvMkhiCdw5DjzUn3wPxHGypkAG9r7Q00SJZkJlqAYJY83/wCAfKC5tmV2J3xqUzkCx9esr1mMJUhlq1DJFvlsIjl4bKMrKLgjeNMdpEJkLNvAxHqPrEmAUlRNkpVKkzFoKgAoCzmzv/Le50EdbkworU1NnIg3B8OqZq/wtOnvZgJUpiwQmwGYqYAmxblaOhYB/C2Y2aqqChR/TJILNxUpNzc6D1hq7HdlZdEVqBzzp2UzF3D5XygByAA/nvyZZ05KQ5LAak6Drwi21Tm083W19bcVQ46RXwL+H8mRNMxZM5myCYEsniSBZR0u1oOVOC00xWZdPIWdHVLST7xF6XMzHW28SKA4RZUW3h4iNSvVdruxvPmmmyzVZbBfdkudtG6FzFujwzIli+pzHiNcvK8MVOpMpCUosEm/9XEmB3arECVy5INwrMpntaw+cZW8thYoah22vHzszLy0srml/wDdf5xtWqsY0wCY9NK/sT8BEdaokGMCo3iP1m4o8IgfDJfe1qAdEArPlYe+HaYthCf2UtUT1HZEsD/UVH5CGicpxDjHaQs5pXnqhOq68fiFDhb4Q2VBjkWI1y1VEwS9StQfhcw0lLvWI8hBKpZgBHj8UCo3bT4RaqmKNbhjC5huFTkSiSXcu4L6xe7US1J7uYLFmLcv+YinQUVQLzTTSlCGBzLlZRpmpBIBbj8RAZGFS5fjuFvoDw068Y2k4kVp1uNR84iVPJPEw6ysrbR1jy0qLnvSBcfaVDMSJozPlZTtr7JhdlVuVfB2MNcrDAV51K4+EaXDXPHp6xaT2Np1XXKU+xC1/VvdBkVFG1jF6hqd6aicWH6mM3YGe9Lm1KpivcAPl74aRMvCr2Yw9NLKVLQpSk51KGbUOE2t0fSDvexYkAYmVWu1ViZcMx4079t4rGbEE2bzgLPJFOe1qtecBpi0rQLsR8rRtiFUz3t98YU1YmnvFIfU2a9/IaQNhuF7XgK2BiHJk4bHSIPxd9bQKmrm/olzFj+lClD3CBtbivdv3jpI1Cgx9DC4pOwwOZnvVsYdxGtcZU+JarADUnhD52JwHuqZIWAZpcrI4ku3kGEJn8OsHmT1y6wjwHMEhQ/SXTm6k6cusdekScrw9ptNswYNnJ5lSYhXsqUyOAS59S9vKBldQpFwfCxyjzc31hgWf5dYqzpBUC4vrDb6ZHFjBjmcr7ashpwbwsFpcOUGzeSmPpC3XYigI8B9ogs7m2gtzJLdI6V2k7OCqQUPlU+rPp9WjnqOy/4WeVrR4Qnw8CXuetvfAEpd2MmbnZGrqLVFHoff7Rdndnp8/wAQAQHcPENZVVFKBnuHYKT92MNk/EWOrDgIEY1PStCk6g6wcP8A/XE39Rpwqs6NZvt+UC4XXmpmJTNH5DuoPq2jtdgbtHf+yc+X3CEyiLBmIYC1ratpHEuw/Ztx+IUVd21w1zz5W+Wkdh7DLQpzlsbAHZuLW0aJqkBtqzxx1NSo92zHGlkMliBeJ/w6WYgEHV7/ABjRKwnflpGs2YQQCQIIqgCQxJM07gIfJubgMOUaqL6qyngREnepcM5J0aJ++ERtHAk7jOP00oAqmLYJAf0hPw9fezp+exWp+YG0Ga6u73TwywbcVftAETxLqUcFeE/L5xkIpsw6+zEiwPE6H2Mqs1MlO8t0H/TYeoYwQq02MKeFVXczv6V2V12Ppb0hrWc2mhjD1NO1W/Q5m9p6oemIFwGpcziAR4ki+rJcH3mGWXOdoAUigJkxPEeViPfeCdHNi9c/1QwxxCsZNV8YT+y0iV4zlBUVqc+ZhtrS4jmWG1plzp6H0mL95J+cP0QW329P3htERvsY24kiZLQoSDc6AmN51LMVSpCzmmD2y3Hh7oCnGC+sF6PGAUlJOsG2nFpqsLWbrFaplqlm1lRDKr9Ej2iHP0g/PkpmFTlgBr5wlS0mTUqSriWL82ccnBh0HeCPKL98nehOpj/hcgMFEvbTprBidiOVCRmCSdAQbsxOl3AhfkVKghIHh6jTj/zzitjdcQApCsxBYtYhwLere6BlL9Jk9oa5huTkcA8W9Oh46wjSY+U1SkqV+Wtgm2hIs5OhNw3SD/8AiABYmwhNwmgn1bqRLUkKBBmrYIcPlD7sqxA0eHHCuzYShJqJnfTG0QChHqfErrbpBQhItEtI9Rr3F/WWk1gVZHiVwFz6RsmgWrUhH/yP+0fMiLgk5U5UMhO4SAkebXPmY9PhHtR3/HubtNMBiOZWRhdOC6krnK4rLJ/2i3q8EKaclCfBLly0/wBKUge4QDqK97D3REqoO50ggKrxDDQg5I/eOeH4qCWJeFrtrhlNMqJc+fLCsoZJvYguHbXfWI6PUH3vFvtSgLpVPwcHg0dUYmmbdJma/TLT8Sy1heMSAkJS4AtZgPICDcrFpZ3PnCV2bwWStA8RJ6/SGyXgqWDKgdA1fSZQMIoqEm4PpFhGjm8CU4e36onSMu/v/eHlZuonAzTFZwlpUtMvOr+UFifW0c3xnF/xiCkIEtrpLkl+fIx0GpmBYISoONRHPO1WFqlPORqT4kfFQ58R9ld2O70lmqVEIemciI2IvKl5VAGYSSSL5U6AdSxPRoXV1hmHIh+rfCHqlWiek50pUeY1tuRrFfC+z6pc1ZmoZrpOxGzHziSdguReNP2rUq04zUKFp7oGwTKDjLocrE8yTDBhEpKRmT7d8oPhLqfi3MQqU9Rfckm5OpOj+T2jofZef3ntXy2Cm5XhZH3G0S0zXJvCOG1amBWkJJAJuCXI4xvJnEzClAKiEgk7DMbB+NibcIJFKSlrNuIoSQlDlLgKOp+/fD1mFheN4MkNGQrPm8XDZjb1jZdMf+4PQ/WNpJUoO9tjx/aJDLHAmJIErefPoWANYX8ZqUkshQK3DddvfFquSxZR2Fh/zFQKCMwCDm0G7czClGmQczk0TbrNiGlVAnd2QoDK2h/Vz6aMYdsIrHSx9obRyyTPCUpSEnMo2AFyeDa6w2YFVFLpWoGbLlkrAL5XcISToVcQ9mhPWaMFQL8RtKfcDBvGMoy/mEvnUTy2DjqwMW5C4AHG0TZDoI8IsODbEbHlEtHiAIC36iMqrSc3JHvpGFI2gRomXEc37WYWpFQZsvVYBKeLWLc2aOjUswKT5QC7U0RXKJSPEg5hzG49PgILp65Sop6HE4XGROemseygx5wWw5bMSbD0gLWTINdksD79JmK42BuAOLcY2KqqEucRyjXZzYiaVuNpdkgqAIJKXDtdgRE+MSkzBJnhZlZQoO4BOYOm4sLAu/TeC3+BS1zUy0oKlqdgA+mvlDZQ9n5MoJNQhM2aL92m6QXJdR/UXOnXWK0SDbYOP3iutpMailT4s/QQLhcipqifypXc5rzFE5A3hLPqQUkEDeDlHgdOguoGdMAs6WluOEt2bmp+kFPzJt1+FIsE6ADkInMggeEh+JHyi/fUU5aBp6Kknx5P2kCEKUxmFgNOHkNAIgqsRQnRTmK+IYdPVpMSR5j6wDn0S0lla+o9YgaxGNlmzQoU35YfIS/OxRSywsI1K9yT6xUSgtaIUzykg2JHEOOhEcX6mOiivCyzmGZ4lSCq4SS+hYmJ8Cw23eTADulOzfTlDEVctizRm1NfY2WLV9StNtq5i7IKgbgjraLfaNbUi1cEKPoIKVK7XgF2rlTJtKtEu5bTiNwObR1LtJWOx8X6zM1xavS8IlHs9jIlywljmIEF/wDGVkhKVMTqeA+sc3oapgHfgw1g9PnJS/iGb+UG/wB84a7wobTzhItCvaDH5iQE+LKG8TOOhVsd41w/tPmZMz/cNT1hPqaiaFAqcB7cPOJKhSVyyuXLKJidcvsq8tusGDH4wYu7Ne4nSJ86WiWJktbk7g/bQlYjii87qUSnkbjqP1CAVFjJFlPwIMSVKVKdUo5tyk6jpxgxYMNpFpXvbmxxLUxIR40DwqLltOo5ctoIU9YHBWO8SAwBe13cNe1/WAdPVZQ40PtoPv6GLlKA2eWc0vhun6iLITw04kob+zOrYDRyUS0lCBmIubOXuddNYJUdMEggllFRZra6dY532dxJpiEqmEJZkl7By7H4Ps8dPQgKYTLEAN9Xi6rY28ppUqist1nsxSkgsUvu9niucyx4k5XPmx4RUq2RmKioj9JuWa92iClrFGam4US7A7cT6QRmAFjLi94UqnlsAXFhxPoI9NWB+pv7heNV063CkkHqSPkXiMS5i7nw8j+xib9JE+bJCCqcEzfZDk3eL1StyyNFKs5b1O0C37+cnJ4OJ48Y3XIIWAtTpfUfKOKzd3Ag2l78aiUSyUqzBs3iGp0BfMRbVw4PlF1E5SQlSmCNcibDnp8TAutmCYoISwc/7QN/vnFfEVqCcgUVbX32tFBRDciA7tFvuzLuHykImrm5XSvY7/vx5xlPXBKrEtuNxwB5xVlVv5eVQbK/rtFajGfOs6OGD66wQ0wy2MqQqptWdN7PYi6QHdoNTVgh45VSYgUixYjQ7/fWGWj7RJygqMef1fZ7qbrm8nbYCB+2GGGVmKR4FORyO4+kNn8OKVc0JQgW3OwHGI585E+WRqCPsiJ/4ZYz+GWunU2oZXEaD74vB6VTvKYSp0OZYVDSRinM6QrD5dOkiWllK9pf6j58OWkUJUwBTDUxZxKeVsXtA6WjKVE76X839/uhXtTUAf00NgBe3nmRRUlbnJMuqXfWIzNit3keZ4xhUMMKcsGoirUMraNFLiNa4nvCYZKdjcQBiDoW36ToflFCVK7yagXZ7+Vz8ILY7eUosCRcPy/Z4X8AqfzkgnYxsU6zVKBPUTXp1P6frOhSJzCJDUGBUmdE/exjXImU1HMnWuIFKjRUyIlTLRULCKkSe1+KCjnIUJSCmY6gSNFJIcHYguDx1iOjx9cxaioSrAe2/h4BJS/OJ+2dYhPdulKzmITmALHiHhTXLmKYpU4mEOQWAc+pIj0+lpq9BdwsfP36TzHaShK7BY1TZgXrMl5dwAr/APMUF0S0KeRPl9FFQ+Uey8IOUKSBMyi6TYnpzisaGTNJyLXJWNUklgf7TcesXpqvQ4+UynLS53qDaplJBIbOguD6fMR4rCmTnpllRH6FanoeP3aBdTh82V7ZWpP8yfEPMM4iKTVLlEFJccD4TBe7IHgP0gTnmEVzBNdKwUTOYY+Y3EL1PVzqSoyqLIUdblJfcetxDrRVkmpAEweIaHRQ6tt0ibEOzktaMilEA6E3HIpULgxy6lUO2oMfpCU2tg5EgpViZ7Iyr1KNjzTD52P7R5kimnqb/trV/wDU/KEWtw5ctKVBBJDutDHXfpGtJVpnBnAmDfR4LTqi3NxC5pHcpuJ2KbNlgZbqUq3Xo8a4XPGUnKQUEpUlrgAcvls0ImFdrJqD+ac2UMAdevOL9Nj6l95OTMCUqKAygS5AUXDBwGa/SIaqN2ZpI6lLxwq8WCQAWBOjlvjCpX9sgiYpOR24G2mmsKeP4lMmnxKzZXbz1MBkLJGx84A+oZvhiT6rxWWJgTOCu+SBl9kdBwivX1yyyTa/p0g5IxKX3aUfpSDoLvABATNmEHU6dY2FOcib1RSiWU8ywAy05FOTZvvnGVsyb7JBsbNxPBt9ItDBlS1jKcxAc8A/zibDJYK1Lm2KbpHMXBHG8dvA4nd2xweZHOpAoZStzLYa+0o+0ed7QPQShQF+Xl9iCOJU5QUlIyk3bQF/1QNrUqCxdyH0iUGJRlKfOW5apq1k2BYu/De0ZT1pT4T4gTZtXHCB09UwG4N7wewhaMt26ForUtLUiSbcQrg9dkSEqcEqJbkWt7n84N1uIsnOn2kh0gEeghc7O04n1LKfu0eJjvwHTWGnFaaWojKlKWUm4DWcOPR4x9QqCpBVT4jYxt7O42JyE5rKNiOf/MEJ6rwp4bPTNSUoBdBDKAb02I2hhpK4TPAtkzUi4f2hxEZGsoGp4hyIfSVQDtMlzx53sV6ia0UzVDjGctMzZWlcXhFS4hM3XlA+bXgaEPFGqxIJBveDLQYyGsnMsYnOzvLSzqDX5xFhPY5feJWuaEgaBIJJ23aLHY6m70qnruASEeWp9besG+0FcqSyUnK4vsT82h1NyXReOsx9b2o6HZSloYIGHiW/Nh8ooVtKuXz+MTdlMRXNIzOQ5Fz1+DRNiE5yoOLG0UrUUC7hzxM+n2rqFN2N/nAqasGIZ9TA/FZ4lrcsOMLWK44VhaJBBWB7t24lomjpDUII4m4O0KZpd59pU7S18qbNZTFKOPHfSB6sQQLIdjbKA49IGU8hGa4UFf3HXjeDVJhOdQyzVg8FAEe4CPQ7KdJQpJsPfrPLV6pqVC5PM3wzHlyjd1p4aKH1hokqp6tOYAKPEeFSeR3HSF2o7KTSc+ck8AwHv5xthHZyrM10juVAEhaiGUzeEhLnfcQu60X8SMAffvEEQDDi6abIuh5svcN4h5aK8r8otU9aiYP0qHBQBH7RNh9TNT4KiXkVsR4kL5pULeRYxBimCZyZkhQRN3H6VclD/wAhAgVYbag+sCQQcTWVg0iavKh5M/UBOh/06EdII00qbK/KqEgpO40PMcDyhcwvHlJm93OSZc1HFvUHRSTxh4k4vLWjLPFm126iKtTK+FifSSLHBwYu1VHUUpCpUzvZSvZSux6BXHr6xW/DSaolUsdxVDVJDP8A3Dcf1CHeVRoUkyVnPLWHQrkdDyIhGxNBkTzJqHdJeXNFiQdCD7iDuDEBCcjDDy/cdZ2VmSKgk5Jick5PHfgRxB++EQTq7I92ILtxe1uHSGOZhiaiSFEhU1F0qTYqA1B4OITatBJzka7tpBUfeBuErUdkUqODN6urzpIBAcXMZTyU5Q9+hgQucQSIMUkt0A/GLOu0RdfEbxGTSLM0IWCCrQQSqcMRJIUknMHd9I2xFfeVCe5dStRZuse45STpSWUXfUPvGuWyBPZLTUBja9pJJxUFDer3+9YomcMxIJv7J+vuiTC6iX3IQoAly78X+kQmYhM0EF0DlE7ZBdioIMhnGaogn2YsIld2y1F3i7UTkrACLqJLhgA3HrrAuZPIVlUxCY7JxKmynmXF1stSjwaBYqLliw2h7o+xclcsKmFWcjYs3lCtj2D9ysBIKnsLXPlAademzbRAtVLHEKdjq7K6blR9kDUuWb3iOgUvZ9JdUxyVXIdh7oUuwuHoSRPKS4cDMeTEsNPjDfi/aBKEW8Sv5Rc/sIzdSQ1U7f5i7MZZwyalGZKUqLEuWf38tIno6c1E7wMEoHiWdnY5QeNgeVuUaYNVpXLQBqQPVTfMwYk05K+7lhkh3azk6nqS5gVKjv5h9NR71iSbAStiuHpyqBWXI8JSdxppsd4loe4moBy5TuG93rFiXICFHvTwZP7xpMrmJypYE62gwpKhxYDytNmzH4SfnxBmI4JLU5SFJPEfT6wjYzRzkTDLILM4UNCOUdHqKolLqgKuehU2Wk7uPc/xDQJtqkFZeojNTJPSX+ySwiTKToAkA9d/fDBiIlzEstxxIDv9IUKTvBNUhCCoa20HmbQeEqawdPvEZZepTLKBe+fznmNSg3cy1TKlygRIS1tSwA424wFqKjVo1q6rIfEkja8UFTtYExLgE85xFVQs1oudsw8iYToMp/8AkIXKTDFzECbI/wA2WxYfqHB9Oj9N4ZO06FTZK0oHAqJ0YHQ9Yh/hhXiXPEsgpULgagoJGYPwBIUN9Y3NJuXT3Hn9o2lKxsZ7KwWVVS0zUugqsSA5lrGqVJ3SdQ20VcRweopgDMP5RHhXLPhUOLj1bUe+HCtwOdR4gpVOCqlmkFcsEDJnPtyydMq3OXgbAwQR2llCaulno9pwykumYCHCgRYuOhG4tE3KsRe4/SWGk38j/c57JZQtMUPOCdHi66Yey6SfauQeu4+EMMrsXT5FCXnSCXSCrNl5AnxM1rmFuvolyJvdq8QLlL7gasdHvpaBkK3GR+UDV7OrU8gXh6ixSXMllyFJV7STz0b6iNsipZAcqQfZXq39KuY47wtSqRlZ5YZQLlJ+YhmoK0KGZOjgKTqx+kUIAGIoRfB5lTGMERPS5SO8SPCTtycXaFvC8W7pfczklBdmX8joY6FPpTaYi8slj/QeB5cDArtRhaDLzzEBUv8AWG0/qB1BHERCvtOxhcdP9QJXzklDi/cZAq8glgr/ALZOx/p57Qb7VYR+LpnQHmoGZH9XFPntzaFPDcNXLSz99TLFibnLuFcSOO46GGXsbNXLWqmWXSkPKUd08H3aLI12sPf+5K34M57gmKrRdLql6LRunY2N25ai/SCldhTIM6nVnQXKpStv7eXI+sWv4idnjTVArJI/LmFpyeCj+r/VvzvvFLBMTElYKryV6voH36cfWDsADccH3785zKDgxdmykzPFL1GqdxBORNCUgOryb6wZ7R9nUq7xckZSk5ktuCHI6O8JSK2UHCgpZB9pvhyi4G/jpAhSpnlSvu6hKkM4zBn1GtvSB+MYiqaWL2e0URUqzKKrvYFrA8IvT6XKELdyT4vr98o01pkcz1lTUchesFLpFpuxEb0tXlfS4a4gzjTjJfVIMBZzEQQG8TuV4m7kHVn3jemoytZSLv8AqMTYcgzSEqultem0POCYFJzJISx5E++FdRqBSx1ks4tI6Dv5crxLSphqRl9bn1iPDZpUrNNYEWAF9dbwy45QJyAIACswHLXeLUvB0ZMuVLEcPu8ZXeDyzA36zWTRyQktvc9YWe0lEAXlsVtZywG2a/B40mVEyUsy0qzEPqdgbebWvAetrVTZstKgQrOnKGO5a/qItSpkvunfOMHZKY1VJAK8mdILsQ/rmHivcR0ukm5FLPP7+UKdPIErLlF0+J+nztDhMlgsoeysAg9RYwSm+5Ti00NE6ncsqTagLPiF3iKokWtoI9RLIUX98T1CwzQOxvea3wkBYExKoyu2ggZgVAaipzkkS5ZBLbnYDlxi1iqWSq0GOykju5CeKvEeqvoGEJVGINhyYDtHU91QsvJhtCQkZUgC1oXMUxSbJJKtH24Q1DID4ywa0Uquql3dIUHs8VdO7HiNrdJ5Ddc3MoIaZLdWUuDY/SE3HZ/4e5snb6Q6TaiWdmhW7QyEzULl6lnSee3vEL03U1BfiHoX34g3s6VTlEq9k6p5cIs432aEpqin8K5ZzN01bye2hiPsbOAD8oeCAtMOmqyVCF6dJ6nuUNIAj6wThGL98hKyXKgCesXa3DkzgH1BccQeUKFbh8ymnPKvLU5CfiBB7AsaCgxsoag6iKWAz0/T5xjbcY5lyRPMpWRfQHj9DE+L4WmfL5i6TwPGLUyWiam7RFTzVIOVd07H6xdfDjp5wbHdkcxGUDmMtYyzE2Ch8uI5RNJzIVmZlHUbLHLmIasawwLGZr/dxC4xcy5g6HjzHAwVWBO1sGZ+r0S1hvXn3zDWF15QCU+IEF08RuG48IPyUS6iScpBSoWhFCjKUCSSl9d/+YOYHWCXNzJLyph8Q/lUdFcgqwPNuJjtv9pmBWotTazCBKSsOF1HdTQfwU0+E690p7p/t1bh0hnxClISVy/al+NDbp1KfSL3anA0VMpUtQ8Mwa8FbEc4TuwmKTJUxVDUe1KJCCeA1T0ZlDl0gjgMh8x7v/mAN+se6SZKraYoUxStLeu/WOTTsHXKXOpplyjTgU8R5EQ1UlQaDEDIJaTPeZJ4A6rQPVxBztXhwXkqUi6RlXzSd/L4ExO8lc8+/wCDOYXESOwuLqUlUma5VKJQCdVJGnVgR6jjC52j7PTpU9Ykg92rxCwOvUco2xiSqlxBE1Oi2UOBFgtPw90dZpUImISvUEBoszNTYOnDC/8AmVIvmcDR/wBIf/6Ef/RUS1vsDqPlHkZG4JtP8U2xP2v9A+UBTpGRkQJRuIZwP/LP930h97Pe2npGRkZWu+MTm4HyhrFNU/3p+MFx7I6RkZCVP4jAtxEKi/8AUJvRXwRBHHP8yT/ePnGRkRV/FX/z+0KnEvTfYMOWFf8ATSP/AGxGRkF03H0l9J+JNKzUfe8U5+gjIyCGb1LgQPivsq6fKDNF/lJ6J+EZGRman4h9Zm9sfAJaxDQdIGT/AGTHsZC2q/FM86OJRPsxTnxkZFKfMPp/jEXuyuh6n4x0PDtIyMh/Uf8AZnraP/XEp41+n+4Qrq/6sf2mMjIovxn5GNU/hHzjjhekWKzQ9IyMgifhQD/iz0ewOkLONfo8vhGRkc/xLOXgyrU+wekTYDoevzEeRkOnn35TA7U4WdHnf5SeqfjHNu03/rMnpL/849jIkf3fKZDSX+KH+Zhv/vph6l/9LM/sPwMexkUTlfkZInIO3ft0nSb8EQ+9k/8ApZfn8YyMiW/DT6/rKL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data:image/jpeg;base64,/9j/4AAQSkZJRgABAQAAAQABAAD/2wCEAAkGBxQTEhUUExQVFhQXGBgbGBgYGBoaHxwgGBwcHBwcHB4cHSggHBwlHBgXIjEhJSkrLi4uHyAzODMsNygtLiwBCgoKDg0OGxAQGzQmICY3NDQ0MjQsLCw0LDcvLCwsLDQ0LywsLDQ0LzQsLCwsLCwsLCw0LCwsLCwsLCwsLCwsLP/AABEIALEBHAMBIgACEQEDEQH/xAAcAAACAgMBAQAAAAAAAAAAAAAFBgMEAAIHAQj/xABCEAABAgQEAwUGBAQFAwUBAAABAhEAAwQhBRIxQVFhcQYTIoGRMqGxwdHwFCNC4QdSYnIVM4KS8TRTwjVzorLSdP/EABoBAAIDAQEAAAAAAAAAAAAAAAMEAQIFAAb/xAA0EQACAQMDAQYEBQQDAQAAAAABAgADESEEEjFBBRMiUWHwMnGBoTORscHxI0LR4RQ0clL/2gAMAwEAAhEDEQA/AFmZOIsfSIsK/wA9kt7JYFxo3pBTGqDupoQWMpY/LIGnDxb8IDyhknoL6E34ggwqCHS4g1Nj6Q3OlgoIA/ST05+sKaBnVf2U+9Wp9IZ6WpyhbDxLcAlXDYE/dxwgDWUn5mRIyoU6i3W6fU+kWRr4kOtsiaSApZLewLasLQUQl0sXSOJYD0uW9IgM1vBKYBPtK2TyHONU4jLAISCo65ladYhxi0qAJquq7s2ctYEhh1+/dEtNUGY7iw34xRmyVTiCVAJZ1F7M9mVpyaLFTJTKACyBw5g8vnCFXyHMqA0uS6RK06MD7KgLe74xUmSDLURYAbs5Pk7CMTiM8pAkkPwyg/HSBMylqMxWpKio63iqU2OSYbuKhW6qfyharnflGxJJAfkeHr8YGYUJaVnwZi1go5hbWzddXioZviZZyttpF6atCgkSEhx7Ssz+p89IMlPYNvnIQsvW0IiaT7TWc2DNwDbsCPSIJs+w56X+7xTqKxcsFwD7vsxCatKpefU8IYQYkAXlwLUvwpup2AvrrDNhnY7wBU5air+VJYB9n1PugX2CpcwmzbBQOVD7WCj8oaP8c3ukJLEH9JGxYcvOEq9Zg21Z6LQ6GitMVKts5F+P5gqv7OyUjw5wf7ifjC3OSJE+UsuyVOd3cFOh5kWh5mKExzvr1hcxmlQps4JSCDYsbF9YXo6h921zgx3Xdm0dneUlswzjrJkoVOSUTlFKU2ljK3NrXcaOHEbUWIyghKe8ShSVKzBYfjvqQXJ6wPmGachQsixOa3B25n72iOiTnlKCgour2gSCovwPF9fKLFAVzx/MxRUA8Y+8P/w/pFTqkrzvJlKUoJAsVEkJ3sHzEDlzjqUxTCFb+HWHCVTE/wA6zrwT4QOjgwfrJrAkkAcSWjH1LmrWO0cYh6dhTBPWVa+tyiBWF4WatXeTH7oHwj+Y8ekQ4nLM1YlIWh1B2c+yNduG0OVKhKJaUo9lIYRYUnUbnFpa4IxKn4VKU5UAJHKFPFKZ5gB0Bdob58yFjEF/neUUdNtiIB0BMhRIAX5D1+2j3E5iZaFqOqhbmWZolUsZvIRYUjMGZ3i2nc79pgNZSBon0iXQYDNmlza++sNlfg06alkKTmUB3g5gMSOrB+cEpLIFw8bGoUd26RoGmWF2MV0PZr6hSeF98QNO7LKErKseAal3Y8Q1x5QLX2cygd3MWRd9fLQ+/wB0PmHYhlsQ4gV2lpVIBnU/B1S2sR/TfXl6c1jvU2BldZ2S1LKi8VJdJOlgNMN7eFTv1ijVYZMd84J/qU55X098NNHMzjOEtm14OdW3PpxgDjfZ2euZ4FJCdgSQRxOl4LRDk5iVPRV3XdTQ2ljCZKSAC/ekPcWcB2b58doEViM6yStSDo2UHS29xDDheECQllKzLIPiY6GxsVeT2gLW4LPSsiUkLRqDmAblcxdaZDGxlqvZerpi7Uz9M/peAkV6UzgPEmU5ZKy5S4vl5u4bn1iLFk5k50Esk6kNvr5RWxGtXNYLXLJG1gfJoxM0LQSUl1BiUjXi7Do7cBGyhIGY3VtfwwoqpsAg5uRYgWA1200ijiCyA/eBwLsNH877+kDVTlJGVRUkX6tw5RneS5hCUjxE6h2toDxLwUYEGfFLNPMGQAh9SEueuZbBzd7ByfVpsRqQUMoEbWTlboCTyfTWI5JbwoWlLWsXUeLna72ESy8LzWJcl3I0u2g4216QKrUXkyCOkiWoIlhAcp1B0JJu7fZghJwkKlpmTbOHA5J26H1gb+FUlQQSSxJcqc+/TpHQ8ElSu5EtSQzuLt1Li+8CHFxNbs/S71Lyp2ZTmTaUkAHVtY1xKoBJzFIGgCdG+fWDGMT5UpIQlKeIA08318+EJtdNzPfUxKi826SkJZjmCcepwsH3Kgd2aqEoK0qTd9b/AHtwi9iIypbeBWH/AOYeJPw+zBgt1KmZHaVIAhoYrZHeKSmxT+ogu48hrt84F1RIOWWjMCSwSHZuHHeGjCsLVPVlBypHtEMeDAfvDLSdmpKPCiW6tMxNz5ws2oWljmC0vZlSsu8naPWK/Y+qKJa05SDmcO3AfSDU2kKk94oIzWOXQ258eusa4hhMunmCYB4gLByzHloYrLrswPvP3vyhF33VNyDmM19UKQXTVPEF8jb5dOR+UsUM/Kq5FnvoG2gZitU+bLf4DqdhEFXOSbrJYMEoB5bnUnpF7AcN74gzEjutkbHmeMX2qov6yKnbJK7EFz792+8mwPBlNLmrUAkpYJIJfMGCjewvo3CL2I0iJCAvMCSpICQG1tx2DxfKCVFCbPw2/wCIA43OM6epCWaQ1gPaLAk+9oDfe2ZiFsR/7OTwillcwWfmSYIKmJN1NyhdwlREiSki+QWb+YO3UPFuaJgDsrXg9ufm3pC2007gDrmbKoXQYk2Id3nSvKkqH6t/vlHoxAJU4NjrzgVPqgQY0wyWZymdkp1PyHOGDUO2xjyU1UYEZ3zgZbveKEvsznnGZNmkJLMhGum6j56Dzi0KgITkSGA0/fiY1/xDKHe8U7sA3g/+KxzN8TwaUlBMtKjMZk+LfZwdoA4mpVItClrVMSTsyQDwKfg5PWLlVjL6m8BcXrBNQqWTzfp9tFkKhgdskacE7GzeFJ1emYpOU+Eh/O7xfkLSzuIRqepyIQeo9C/zEFqOrKgN76QWrUsZoUtOlKiKY6RmTfSMqK0EZBrvyij/AIjkQTrbSKmFVB8S5iSgly6gR01EKGk1R/TrBoveMccStVVy0KY2bhFGfjCgsAXUCCHvFmuWMpJSpR5awrCp/MU9tbjb1giUje8D2zWpJTSlwbgm3kPf2jvSYuCC46bseu4iX/EOOWFbBZ6VMVkgcv3g4UJ2cjYxQh1JmrSSm9NXAwReJVRQAyxMTLSVlxoNBudzFXDCMi83hyAkAWBHEcbv6iDs2kS0tMvxLLABlAAF3UDvZh5CBU6izFSMzJQAlLfqcaqOqhoI1KdUWsZ5CtRDMSItLqS+pJ4gfXQRPSzAp7uWcHQgjQFvjE/+GBAStBExKj4rnw6v9Ryhz/h92H7xQqKgvKHsJH6z/Mf6eW/TUtbUU0QsTF107tiLmBdlaiqCVyksl/EpYIHVJJ8XCzw5SuxK0FJUsgAuQlvFyNrDpHRUpCQwsBoBFGuUGMYtbWVqouMCPCiiC1gTBEmiSlLIQlPVh5uLmKmI4ZLRLVMUW0sncvbhrATH+1vdHu5KQpbs5vfgANTBbBKeaEidWE5zdEvhzI48tvgOilSkvek2v65MqtQqb8RHx+eV+0DZ/Cks33zipSKCEqZHNndybfSGnEsPTUziUnKGItuSSXJdzcxv2YwsS0grAznXlyjZp6xAlxz5RrTUjqKm5TxyYmzsIqZviEogHRyA3qXgamhmSS8xBB5sRyuC0dOrKi5awhfratKgRl1tf6cOsRT1jsTjE0NfoqRUBmIPTj/X6wv2SH5SOJufOD8+u7m6F3PCEakxYSyUO5Gh0iWoxbPvCrq1ziP01pmmoPAAFvlLeL1CV6hgkWbqzNzeFjEa2agtK8IH6Cygr+59fvSLc2pISVPZwPUE/KBNA8+p7oZ1KVZISCok9B96w3p0YC9p4/Xhlrso87yCQlUyeCoM+iASQC12fbWOk4OkCWkP4iR/xF7Af4VzPaqJiUHYJGc+egHk8OND2QkS/wBS1c3CR7h84rqFeoRYYiy0mMTKioTIDsCs2A+9oAdm8KXMqlqvkIdaub2A5m/pHRsS7ESFEqTMmBZ3UQoejA++KOG0IkDu3Ci5KlAM5P7MIX2bLg9YzpdI1Sr4x4RCMmUALBhpEi7CPacsIhmrizVLCbgGbCAe0tE6CuX7Y1A/V+8VOy9U0hP9RJPqw9wEF1kKBP3aE2RXBE9cvQAuByVf4vCrksLjpDKFWoLxyVO4wOqlli0R/ibRRxCtsYtScNzGGIGBBOIVuU6wz9lV91KKyl1zNSrZI0AHqfThCtIwdcxYWtLSkjMoOxIGgHByw5PBdWPKDhJ8O1hZ9ukOJSU5MGlEu3iEvYqZUwnOhAD/AKRlvxLG8VKGdKQ+V8r6u/kOUBMSxxABCg43ILEfEH0i32XwQKlla5qikhwlspb+oXv/AGk9YN3YHEcBpU32EZtCU+rIJKSwPCKFKhMud7RSnUMTuXty1tEtdJCEnI4A2N/jeFxeLJKwlRIS/hUzsd34pPqNRuDWopbiNM1NQCY6V0vvUnIkDkdOv1EAVYE5fUfHXbRotUuKTApywcWIYgjkdx0iZGKEL8JsPdyhZmt1idXs6jXYM6g24yfylKXhBRYA8b7xfp55AaPVYhqVnMeZ0gNUYkCosR5QIE3upvHLhF22sJtPxIAy1yvzcntDKRcgOlJ9WG0a11EmcEzJhCFLDjKGAYAi4sep1ivLxFErwusJW5Nn42NgLPr74gkVdQJIVLVmDnKkgKygueNrenlByh5XHr7E8Zcf3ZhLszKl1MxEhIUlnM3LoAmxIOz7DgY61LQEJCUgAAMANABoISv4XUBTIXNUPEtTX4J19VE+ghwqJjRlayoDVKjgezDU77ATI6ieBvCxiVTMnqMmQ+Y6q/lH1iTG64iybqJYDmYZcEwwSJQGqzdZ4kxVWLC/SSVxFrBuyMmnV3qh3k0CxN26PvzipjM9S1ZNzryEOk06wq1YHen1jqjPcMxvFalO+BKFBTZVEcI2mzciljmffeL4T4jAztFJU6VpBLhj12glCqSxE1OzGWnU2ngiA8RULKSogjUbE8xoYEmUoEqzWO5F+vPzhgm0AlpzK8SzcI2tc+7eNhPkqdICWSkEki5J2AGpjTQkLiMapaLV7P0+/wDH+Ik1s6WZiUzQcpLBSbKSTYG2o5F43kU35qpYUuZl1WAAkdb38mgrVYRKM0LykFHiCQbONHDbHhG3Z0MkXYk34uYaNUCmCMxVKLvqWUXUCaUlAgr7onMF5WZzdyMrX8WjdY612S7MycPkqUAgT1jxrI0H8o5D3nyYV2SwNCZ34hQSSgMlr+JW/VnHnDHidKZi0KKXSAba3sz++B94Qu6K6gMhKNnrDkqoCgGL84wqF4G0sruksLXdhtEmYtrE7zbMXVZ5V1jDT79bQvzFeJ+sXK924cfvVoGVE3LlhHUNmO0GCQhmtFOdUAH7vGlTWWADRRqC+m8AvuufKXfUBTYTKme+/GETEqbNUgggFjq8OU9hf9oWqXB11dchIOWWGzq4Aly3NovpT4zfygatcHmT0iJpOQJctYghj0JOvLXWKs8TO+KChQVL8S0kXADajg5Edyk4bKkoCUJSlA2A+36mA2NypRCkoSFFmLABOnsu/wAIYemKR3Rde0m3jyiHOxUfh1JsHbTW37lPugD2Zw7vitU1Sih2CU201Jbb94lxjC5iFrQkkoCksX9lJzP1D5WO+8WqdKJMmYZeY/l3FzdS0B+tzDSvcDrPUUqiVk7yn5/eUO0uAyEArQCWu2Yset4qdnsZmdySvMkhiCdw5DjzUn3wPxHGypkAG9r7Q00SJZkJlqAYJY83/wCAfKC5tmV2J3xqUzkCx9esr1mMJUhlq1DJFvlsIjl4bKMrKLgjeNMdpEJkLNvAxHqPrEmAUlRNkpVKkzFoKgAoCzmzv/Le50EdbkworU1NnIg3B8OqZq/wtOnvZgJUpiwQmwGYqYAmxblaOhYB/C2Y2aqqChR/TJILNxUpNzc6D1hq7HdlZdEVqBzzp2UzF3D5XygByAA/nvyZZ05KQ5LAak6Drwi21Tm083W19bcVQ46RXwL+H8mRNMxZM5myCYEsniSBZR0u1oOVOC00xWZdPIWdHVLST7xF6XMzHW28SKA4RZUW3h4iNSvVdruxvPmmmyzVZbBfdkudtG6FzFujwzIli+pzHiNcvK8MVOpMpCUosEm/9XEmB3arECVy5INwrMpntaw+cZW8thYoah22vHzszLy0srml/wDdf5xtWqsY0wCY9NK/sT8BEdaokGMCo3iP1m4o8IgfDJfe1qAdEArPlYe+HaYthCf2UtUT1HZEsD/UVH5CGicpxDjHaQs5pXnqhOq68fiFDhb4Q2VBjkWI1y1VEwS9StQfhcw0lLvWI8hBKpZgBHj8UCo3bT4RaqmKNbhjC5huFTkSiSXcu4L6xe7US1J7uYLFmLcv+YinQUVQLzTTSlCGBzLlZRpmpBIBbj8RAZGFS5fjuFvoDw068Y2k4kVp1uNR84iVPJPEw6ysrbR1jy0qLnvSBcfaVDMSJozPlZTtr7JhdlVuVfB2MNcrDAV51K4+EaXDXPHp6xaT2Np1XXKU+xC1/VvdBkVFG1jF6hqd6aicWH6mM3YGe9Lm1KpivcAPl74aRMvCr2Yw9NLKVLQpSk51KGbUOE2t0fSDvexYkAYmVWu1ViZcMx4079t4rGbEE2bzgLPJFOe1qtecBpi0rQLsR8rRtiFUz3t98YU1YmnvFIfU2a9/IaQNhuF7XgK2BiHJk4bHSIPxd9bQKmrm/olzFj+lClD3CBtbivdv3jpI1Cgx9DC4pOwwOZnvVsYdxGtcZU+JarADUnhD52JwHuqZIWAZpcrI4ku3kGEJn8OsHmT1y6wjwHMEhQ/SXTm6k6cusdekScrw9ptNswYNnJ5lSYhXsqUyOAS59S9vKBldQpFwfCxyjzc31hgWf5dYqzpBUC4vrDb6ZHFjBjmcr7ashpwbwsFpcOUGzeSmPpC3XYigI8B9ogs7m2gtzJLdI6V2k7OCqQUPlU+rPp9WjnqOy/4WeVrR4Qnw8CXuetvfAEpd2MmbnZGrqLVFHoff7Rdndnp8/wAQAQHcPENZVVFKBnuHYKT92MNk/EWOrDgIEY1PStCk6g6wcP8A/XE39Rpwqs6NZvt+UC4XXmpmJTNH5DuoPq2jtdgbtHf+yc+X3CEyiLBmIYC1ratpHEuw/Ztx+IUVd21w1zz5W+Wkdh7DLQpzlsbAHZuLW0aJqkBtqzxx1NSo92zHGlkMliBeJ/w6WYgEHV7/ABjRKwnflpGs2YQQCQIIqgCQxJM07gIfJubgMOUaqL6qyngREnepcM5J0aJ++ERtHAk7jOP00oAqmLYJAf0hPw9fezp+exWp+YG0Ga6u73TwywbcVftAETxLqUcFeE/L5xkIpsw6+zEiwPE6H2Mqs1MlO8t0H/TYeoYwQq02MKeFVXczv6V2V12Ppb0hrWc2mhjD1NO1W/Q5m9p6oemIFwGpcziAR4ki+rJcH3mGWXOdoAUigJkxPEeViPfeCdHNi9c/1QwxxCsZNV8YT+y0iV4zlBUVqc+ZhtrS4jmWG1plzp6H0mL95J+cP0QW329P3htERvsY24kiZLQoSDc6AmN51LMVSpCzmmD2y3Hh7oCnGC+sF6PGAUlJOsG2nFpqsLWbrFaplqlm1lRDKr9Ej2iHP0g/PkpmFTlgBr5wlS0mTUqSriWL82ccnBh0HeCPKL98nehOpj/hcgMFEvbTprBidiOVCRmCSdAQbsxOl3AhfkVKghIHh6jTj/zzitjdcQApCsxBYtYhwLere6BlL9Jk9oa5huTkcA8W9Oh46wjSY+U1SkqV+Wtgm2hIs5OhNw3SD/8AiABYmwhNwmgn1bqRLUkKBBmrYIcPlD7sqxA0eHHCuzYShJqJnfTG0QChHqfErrbpBQhItEtI9Rr3F/WWk1gVZHiVwFz6RsmgWrUhH/yP+0fMiLgk5U5UMhO4SAkebXPmY9PhHtR3/HubtNMBiOZWRhdOC6krnK4rLJ/2i3q8EKaclCfBLly0/wBKUge4QDqK97D3REqoO50ggKrxDDQg5I/eOeH4qCWJeFrtrhlNMqJc+fLCsoZJvYguHbXfWI6PUH3vFvtSgLpVPwcHg0dUYmmbdJma/TLT8Sy1heMSAkJS4AtZgPICDcrFpZ3PnCV2bwWStA8RJ6/SGyXgqWDKgdA1fSZQMIoqEm4PpFhGjm8CU4e36onSMu/v/eHlZuonAzTFZwlpUtMvOr+UFifW0c3xnF/xiCkIEtrpLkl+fIx0GpmBYISoONRHPO1WFqlPORqT4kfFQ58R9ld2O70lmqVEIemciI2IvKl5VAGYSSSL5U6AdSxPRoXV1hmHIh+rfCHqlWiek50pUeY1tuRrFfC+z6pc1ZmoZrpOxGzHziSdguReNP2rUq04zUKFp7oGwTKDjLocrE8yTDBhEpKRmT7d8oPhLqfi3MQqU9Rfckm5OpOj+T2jofZef3ntXy2Cm5XhZH3G0S0zXJvCOG1amBWkJJAJuCXI4xvJnEzClAKiEgk7DMbB+NibcIJFKSlrNuIoSQlDlLgKOp+/fD1mFheN4MkNGQrPm8XDZjb1jZdMf+4PQ/WNpJUoO9tjx/aJDLHAmJIErefPoWANYX8ZqUkshQK3DddvfFquSxZR2Fh/zFQKCMwCDm0G7czClGmQczk0TbrNiGlVAnd2QoDK2h/Vz6aMYdsIrHSx9obRyyTPCUpSEnMo2AFyeDa6w2YFVFLpWoGbLlkrAL5XcISToVcQ9mhPWaMFQL8RtKfcDBvGMoy/mEvnUTy2DjqwMW5C4AHG0TZDoI8IsODbEbHlEtHiAIC36iMqrSc3JHvpGFI2gRomXEc37WYWpFQZsvVYBKeLWLc2aOjUswKT5QC7U0RXKJSPEg5hzG49PgILp65Sop6HE4XGROemseygx5wWw5bMSbD0gLWTINdksD79JmK42BuAOLcY2KqqEucRyjXZzYiaVuNpdkgqAIJKXDtdgRE+MSkzBJnhZlZQoO4BOYOm4sLAu/TeC3+BS1zUy0oKlqdgA+mvlDZQ9n5MoJNQhM2aL92m6QXJdR/UXOnXWK0SDbYOP3iutpMailT4s/QQLhcipqifypXc5rzFE5A3hLPqQUkEDeDlHgdOguoGdMAs6WluOEt2bmp+kFPzJt1+FIsE6ADkInMggeEh+JHyi/fUU5aBp6Kknx5P2kCEKUxmFgNOHkNAIgqsRQnRTmK+IYdPVpMSR5j6wDn0S0lla+o9YgaxGNlmzQoU35YfIS/OxRSywsI1K9yT6xUSgtaIUzykg2JHEOOhEcX6mOiivCyzmGZ4lSCq4SS+hYmJ8Cw23eTADulOzfTlDEVctizRm1NfY2WLV9StNtq5i7IKgbgjraLfaNbUi1cEKPoIKVK7XgF2rlTJtKtEu5bTiNwObR1LtJWOx8X6zM1xavS8IlHs9jIlywljmIEF/wDGVkhKVMTqeA+sc3oapgHfgw1g9PnJS/iGb+UG/wB84a7wobTzhItCvaDH5iQE+LKG8TOOhVsd41w/tPmZMz/cNT1hPqaiaFAqcB7cPOJKhSVyyuXLKJidcvsq8tusGDH4wYu7Ne4nSJ86WiWJktbk7g/bQlYjii87qUSnkbjqP1CAVFjJFlPwIMSVKVKdUo5tyk6jpxgxYMNpFpXvbmxxLUxIR40DwqLltOo5ctoIU9YHBWO8SAwBe13cNe1/WAdPVZQ40PtoPv6GLlKA2eWc0vhun6iLITw04kob+zOrYDRyUS0lCBmIubOXuddNYJUdMEggllFRZra6dY532dxJpiEqmEJZkl7By7H4Ps8dPQgKYTLEAN9Xi6rY28ppUqist1nsxSkgsUvu9niucyx4k5XPmx4RUq2RmKioj9JuWa92iClrFGam4US7A7cT6QRmAFjLi94UqnlsAXFhxPoI9NWB+pv7heNV063CkkHqSPkXiMS5i7nw8j+xib9JE+bJCCqcEzfZDk3eL1StyyNFKs5b1O0C37+cnJ4OJ48Y3XIIWAtTpfUfKOKzd3Ag2l78aiUSyUqzBs3iGp0BfMRbVw4PlF1E5SQlSmCNcibDnp8TAutmCYoISwc/7QN/vnFfEVqCcgUVbX32tFBRDciA7tFvuzLuHykImrm5XSvY7/vx5xlPXBKrEtuNxwB5xVlVv5eVQbK/rtFajGfOs6OGD66wQ0wy2MqQqptWdN7PYi6QHdoNTVgh45VSYgUixYjQ7/fWGWj7RJygqMef1fZ7qbrm8nbYCB+2GGGVmKR4FORyO4+kNn8OKVc0JQgW3OwHGI585E+WRqCPsiJ/4ZYz+GWunU2oZXEaD74vB6VTvKYSp0OZYVDSRinM6QrD5dOkiWllK9pf6j58OWkUJUwBTDUxZxKeVsXtA6WjKVE76X839/uhXtTUAf00NgBe3nmRRUlbnJMuqXfWIzNit3keZ4xhUMMKcsGoirUMraNFLiNa4nvCYZKdjcQBiDoW36ToflFCVK7yagXZ7+Vz8ILY7eUosCRcPy/Z4X8AqfzkgnYxsU6zVKBPUTXp1P6frOhSJzCJDUGBUmdE/exjXImU1HMnWuIFKjRUyIlTLRULCKkSe1+KCjnIUJSCmY6gSNFJIcHYguDx1iOjx9cxaioSrAe2/h4BJS/OJ+2dYhPdulKzmITmALHiHhTXLmKYpU4mEOQWAc+pIj0+lpq9BdwsfP36TzHaShK7BY1TZgXrMl5dwAr/APMUF0S0KeRPl9FFQ+Uey8IOUKSBMyi6TYnpzisaGTNJyLXJWNUklgf7TcesXpqvQ4+UynLS53qDaplJBIbOguD6fMR4rCmTnpllRH6FanoeP3aBdTh82V7ZWpP8yfEPMM4iKTVLlEFJccD4TBe7IHgP0gTnmEVzBNdKwUTOYY+Y3EL1PVzqSoyqLIUdblJfcetxDrRVkmpAEweIaHRQ6tt0ibEOzktaMilEA6E3HIpULgxy6lUO2oMfpCU2tg5EgpViZ7Iyr1KNjzTD52P7R5kimnqb/trV/wDU/KEWtw5ctKVBBJDutDHXfpGtJVpnBnAmDfR4LTqi3NxC5pHcpuJ2KbNlgZbqUq3Xo8a4XPGUnKQUEpUlrgAcvls0ImFdrJqD+ac2UMAdevOL9Nj6l95OTMCUqKAygS5AUXDBwGa/SIaqN2ZpI6lLxwq8WCQAWBOjlvjCpX9sgiYpOR24G2mmsKeP4lMmnxKzZXbz1MBkLJGx84A+oZvhiT6rxWWJgTOCu+SBl9kdBwivX1yyyTa/p0g5IxKX3aUfpSDoLvABATNmEHU6dY2FOcib1RSiWU8ywAy05FOTZvvnGVsyb7JBsbNxPBt9ItDBlS1jKcxAc8A/zibDJYK1Lm2KbpHMXBHG8dvA4nd2xweZHOpAoZStzLYa+0o+0ed7QPQShQF+Xl9iCOJU5QUlIyk3bQF/1QNrUqCxdyH0iUGJRlKfOW5apq1k2BYu/De0ZT1pT4T4gTZtXHCB09UwG4N7wewhaMt26ForUtLUiSbcQrg9dkSEqcEqJbkWt7n84N1uIsnOn2kh0gEeghc7O04n1LKfu0eJjvwHTWGnFaaWojKlKWUm4DWcOPR4x9QqCpBVT4jYxt7O42JyE5rKNiOf/MEJ6rwp4bPTNSUoBdBDKAb02I2hhpK4TPAtkzUi4f2hxEZGsoGp4hyIfSVQDtMlzx53sV6ia0UzVDjGctMzZWlcXhFS4hM3XlA+bXgaEPFGqxIJBveDLQYyGsnMsYnOzvLSzqDX5xFhPY5feJWuaEgaBIJJ23aLHY6m70qnruASEeWp9besG+0FcqSyUnK4vsT82h1NyXReOsx9b2o6HZSloYIGHiW/Nh8ooVtKuXz+MTdlMRXNIzOQ5Fz1+DRNiE5yoOLG0UrUUC7hzxM+n2rqFN2N/nAqasGIZ9TA/FZ4lrcsOMLWK44VhaJBBWB7t24lomjpDUII4m4O0KZpd59pU7S18qbNZTFKOPHfSB6sQQLIdjbKA49IGU8hGa4UFf3HXjeDVJhOdQyzVg8FAEe4CPQ7KdJQpJsPfrPLV6pqVC5PM3wzHlyjd1p4aKH1hokqp6tOYAKPEeFSeR3HSF2o7KTSc+ck8AwHv5xthHZyrM10juVAEhaiGUzeEhLnfcQu60X8SMAffvEEQDDi6abIuh5svcN4h5aK8r8otU9aiYP0qHBQBH7RNh9TNT4KiXkVsR4kL5pULeRYxBimCZyZkhQRN3H6VclD/wAhAgVYbag+sCQQcTWVg0iavKh5M/UBOh/06EdII00qbK/KqEgpO40PMcDyhcwvHlJm93OSZc1HFvUHRSTxh4k4vLWjLPFm126iKtTK+FifSSLHBwYu1VHUUpCpUzvZSvZSux6BXHr6xW/DSaolUsdxVDVJDP8A3Dcf1CHeVRoUkyVnPLWHQrkdDyIhGxNBkTzJqHdJeXNFiQdCD7iDuDEBCcjDDy/cdZ2VmSKgk5Jick5PHfgRxB++EQTq7I92ILtxe1uHSGOZhiaiSFEhU1F0qTYqA1B4OITatBJzka7tpBUfeBuErUdkUqODN6urzpIBAcXMZTyU5Q9+hgQucQSIMUkt0A/GLOu0RdfEbxGTSLM0IWCCrQQSqcMRJIUknMHd9I2xFfeVCe5dStRZuse45STpSWUXfUPvGuWyBPZLTUBja9pJJxUFDer3+9YomcMxIJv7J+vuiTC6iX3IQoAly78X+kQmYhM0EF0DlE7ZBdioIMhnGaogn2YsIld2y1F3i7UTkrACLqJLhgA3HrrAuZPIVlUxCY7JxKmynmXF1stSjwaBYqLliw2h7o+xclcsKmFWcjYs3lCtj2D9ysBIKnsLXPlAademzbRAtVLHEKdjq7K6blR9kDUuWb3iOgUvZ9JdUxyVXIdh7oUuwuHoSRPKS4cDMeTEsNPjDfi/aBKEW8Sv5Rc/sIzdSQ1U7f5i7MZZwyalGZKUqLEuWf38tIno6c1E7wMEoHiWdnY5QeNgeVuUaYNVpXLQBqQPVTfMwYk05K+7lhkh3azk6nqS5gVKjv5h9NR71iSbAStiuHpyqBWXI8JSdxppsd4loe4moBy5TuG93rFiXICFHvTwZP7xpMrmJypYE62gwpKhxYDytNmzH4SfnxBmI4JLU5SFJPEfT6wjYzRzkTDLILM4UNCOUdHqKolLqgKuehU2Wk7uPc/xDQJtqkFZeojNTJPSX+ySwiTKToAkA9d/fDBiIlzEstxxIDv9IUKTvBNUhCCoa20HmbQeEqawdPvEZZepTLKBe+fznmNSg3cy1TKlygRIS1tSwA424wFqKjVo1q6rIfEkja8UFTtYExLgE85xFVQs1oudsw8iYToMp/8AkIXKTDFzECbI/wA2WxYfqHB9Oj9N4ZO06FTZK0oHAqJ0YHQ9Yh/hhXiXPEsgpULgagoJGYPwBIUN9Y3NJuXT3Hn9o2lKxsZ7KwWVVS0zUugqsSA5lrGqVJ3SdQ20VcRweopgDMP5RHhXLPhUOLj1bUe+HCtwOdR4gpVOCqlmkFcsEDJnPtyydMq3OXgbAwQR2llCaulno9pwykumYCHCgRYuOhG4tE3KsRe4/SWGk38j/c57JZQtMUPOCdHi66Yey6SfauQeu4+EMMrsXT5FCXnSCXSCrNl5AnxM1rmFuvolyJvdq8QLlL7gasdHvpaBkK3GR+UDV7OrU8gXh6ixSXMllyFJV7STz0b6iNsipZAcqQfZXq39KuY47wtSqRlZ5YZQLlJ+YhmoK0KGZOjgKTqx+kUIAGIoRfB5lTGMERPS5SO8SPCTtycXaFvC8W7pfczklBdmX8joY6FPpTaYi8slj/QeB5cDArtRhaDLzzEBUv8AWG0/qB1BHERCvtOxhcdP9QJXzklDi/cZAq8glgr/ALZOx/p57Qb7VYR+LpnQHmoGZH9XFPntzaFPDcNXLSz99TLFibnLuFcSOO46GGXsbNXLWqmWXSkPKUd08H3aLI12sPf+5K34M57gmKrRdLql6LRunY2N25ai/SCldhTIM6nVnQXKpStv7eXI+sWv4idnjTVArJI/LmFpyeCj+r/VvzvvFLBMTElYKryV6voH36cfWDsADccH3785zKDgxdmykzPFL1GqdxBORNCUgOryb6wZ7R9nUq7xckZSk5ktuCHI6O8JSK2UHCgpZB9pvhyi4G/jpAhSpnlSvu6hKkM4zBn1GtvSB+MYiqaWL2e0URUqzKKrvYFrA8IvT6XKELdyT4vr98o01pkcz1lTUchesFLpFpuxEb0tXlfS4a4gzjTjJfVIMBZzEQQG8TuV4m7kHVn3jemoytZSLv8AqMTYcgzSEqultem0POCYFJzJISx5E++FdRqBSx1ks4tI6Dv5crxLSphqRl9bn1iPDZpUrNNYEWAF9dbwy45QJyAIACswHLXeLUvB0ZMuVLEcPu8ZXeDyzA36zWTRyQktvc9YWe0lEAXlsVtZywG2a/B40mVEyUsy0qzEPqdgbebWvAetrVTZstKgQrOnKGO5a/qItSpkvunfOMHZKY1VJAK8mdILsQ/rmHivcR0ukm5FLPP7+UKdPIErLlF0+J+nztDhMlgsoeysAg9RYwSm+5Ti00NE6ncsqTagLPiF3iKokWtoI9RLIUX98T1CwzQOxvea3wkBYExKoyu2ggZgVAaipzkkS5ZBLbnYDlxi1iqWSq0GOykju5CeKvEeqvoGEJVGINhyYDtHU91QsvJhtCQkZUgC1oXMUxSbJJKtH24Q1DID4ywa0Uquql3dIUHs8VdO7HiNrdJ5Ddc3MoIaZLdWUuDY/SE3HZ/4e5snb6Q6TaiWdmhW7QyEzULl6lnSee3vEL03U1BfiHoX34g3s6VTlEq9k6p5cIs432aEpqin8K5ZzN01bye2hiPsbOAD8oeCAtMOmqyVCF6dJ6nuUNIAj6wThGL98hKyXKgCesXa3DkzgH1BccQeUKFbh8ymnPKvLU5CfiBB7AsaCgxsoag6iKWAz0/T5xjbcY5lyRPMpWRfQHj9DE+L4WmfL5i6TwPGLUyWiam7RFTzVIOVd07H6xdfDjp5wbHdkcxGUDmMtYyzE2Ch8uI5RNJzIVmZlHUbLHLmIasawwLGZr/dxC4xcy5g6HjzHAwVWBO1sGZ+r0S1hvXn3zDWF15QCU+IEF08RuG48IPyUS6iScpBSoWhFCjKUCSSl9d/+YOYHWCXNzJLyph8Q/lUdFcgqwPNuJjtv9pmBWotTazCBKSsOF1HdTQfwU0+E690p7p/t1bh0hnxClISVy/al+NDbp1KfSL3anA0VMpUtQ8Mwa8FbEc4TuwmKTJUxVDUe1KJCCeA1T0ZlDl0gjgMh8x7v/mAN+se6SZKraYoUxStLeu/WOTTsHXKXOpplyjTgU8R5EQ1UlQaDEDIJaTPeZJ4A6rQPVxBztXhwXkqUi6RlXzSd/L4ExO8lc8+/wCDOYXESOwuLqUlUma5VKJQCdVJGnVgR6jjC52j7PTpU9Ykg92rxCwOvUco2xiSqlxBE1Oi2UOBFgtPw90dZpUImISvUEBoszNTYOnDC/8AmVIvmcDR/wBIf/6Ef/RUS1vsDqPlHkZG4JtP8U2xP2v9A+UBTpGRkQJRuIZwP/LP930h97Pe2npGRkZWu+MTm4HyhrFNU/3p+MFx7I6RkZCVP4jAtxEKi/8AUJvRXwRBHHP8yT/ePnGRkRV/FX/z+0KnEvTfYMOWFf8ATSP/AGxGRkF03H0l9J+JNKzUfe8U5+gjIyCGb1LgQPivsq6fKDNF/lJ6J+EZGRman4h9Zm9sfAJaxDQdIGT/AGTHsZC2q/FM86OJRPsxTnxkZFKfMPp/jEXuyuh6n4x0PDtIyMh/Uf8AZnraP/XEp41+n+4Qrq/6sf2mMjIovxn5GNU/hHzjjhekWKzQ9IyMgifhQD/iz0ewOkLONfo8vhGRkc/xLOXgyrU+wekTYDoevzEeRkOnn35TA7U4WdHnf5SeqfjHNu03/rMnpL/849jIkf3fKZDSX+KH+Zhv/vph6l/9LM/sPwMexkUTlfkZInIO3ft0nSb8EQ+9k/8ApZfn8YyMiW/DT6/rKL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data:image/jpeg;base64,/9j/4AAQSkZJRgABAQAAAQABAAD/2wCEAAkGBxQTEhUUExQVFhQXGBgbGBgYGBoaHxwgGBwcHBwcHB4cHSggHBwlHBgXIjEhJSkrLi4uHyAzODMsNygtLiwBCgoKDg0OGxAQGzQmICY3NDQ0MjQsLCw0LDcvLCwsLDQ0LywsLDQ0LzQsLCwsLCwsLCw0LCwsLCwsLCwsLCwsLP/AABEIALEBHAMBIgACEQEDEQH/xAAcAAACAgMBAQAAAAAAAAAAAAAFBgMEAAIHAQj/xABCEAABAgQEAwUGBAQFAwUBAAABAhEAAwQhBRIxQVFhcQYTIoGRMqGxwdHwFCNC4QdSYnIVM4KS8TRTwjVzorLSdP/EABoBAAIDAQEAAAAAAAAAAAAAAAMEAQIFAAb/xAA0EQACAQMDAQYEBQQDAQAAAAABAgADESEEEjFBBRMiUWHwMnGBoTORscHxI0LR4RQ0clL/2gAMAwEAAhEDEQA/AFmZOIsfSIsK/wA9kt7JYFxo3pBTGqDupoQWMpY/LIGnDxb8IDyhknoL6E34ggwqCHS4g1Nj6Q3OlgoIA/ST05+sKaBnVf2U+9Wp9IZ6WpyhbDxLcAlXDYE/dxwgDWUn5mRIyoU6i3W6fU+kWRr4kOtsiaSApZLewLasLQUQl0sXSOJYD0uW9IgM1vBKYBPtK2TyHONU4jLAISCo65ladYhxi0qAJquq7s2ctYEhh1+/dEtNUGY7iw34xRmyVTiCVAJZ1F7M9mVpyaLFTJTKACyBw5g8vnCFXyHMqA0uS6RK06MD7KgLe74xUmSDLURYAbs5Pk7CMTiM8pAkkPwyg/HSBMylqMxWpKio63iqU2OSYbuKhW6qfyharnflGxJJAfkeHr8YGYUJaVnwZi1go5hbWzddXioZviZZyttpF6atCgkSEhx7Ssz+p89IMlPYNvnIQsvW0IiaT7TWc2DNwDbsCPSIJs+w56X+7xTqKxcsFwD7vsxCatKpefU8IYQYkAXlwLUvwpup2AvrrDNhnY7wBU5air+VJYB9n1PugX2CpcwmzbBQOVD7WCj8oaP8c3ukJLEH9JGxYcvOEq9Zg21Z6LQ6GitMVKts5F+P5gqv7OyUjw5wf7ifjC3OSJE+UsuyVOd3cFOh5kWh5mKExzvr1hcxmlQps4JSCDYsbF9YXo6h921zgx3Xdm0dneUlswzjrJkoVOSUTlFKU2ljK3NrXcaOHEbUWIyghKe8ShSVKzBYfjvqQXJ6wPmGachQsixOa3B25n72iOiTnlKCgour2gSCovwPF9fKLFAVzx/MxRUA8Y+8P/w/pFTqkrzvJlKUoJAsVEkJ3sHzEDlzjqUxTCFb+HWHCVTE/wA6zrwT4QOjgwfrJrAkkAcSWjH1LmrWO0cYh6dhTBPWVa+tyiBWF4WatXeTH7oHwj+Y8ekQ4nLM1YlIWh1B2c+yNduG0OVKhKJaUo9lIYRYUnUbnFpa4IxKn4VKU5UAJHKFPFKZ5gB0Bdob58yFjEF/neUUdNtiIB0BMhRIAX5D1+2j3E5iZaFqOqhbmWZolUsZvIRYUjMGZ3i2nc79pgNZSBon0iXQYDNmlza++sNlfg06alkKTmUB3g5gMSOrB+cEpLIFw8bGoUd26RoGmWF2MV0PZr6hSeF98QNO7LKErKseAal3Y8Q1x5QLX2cygd3MWRd9fLQ+/wB0PmHYhlsQ4gV2lpVIBnU/B1S2sR/TfXl6c1jvU2BldZ2S1LKi8VJdJOlgNMN7eFTv1ijVYZMd84J/qU55X098NNHMzjOEtm14OdW3PpxgDjfZ2euZ4FJCdgSQRxOl4LRDk5iVPRV3XdTQ2ljCZKSAC/ekPcWcB2b58doEViM6yStSDo2UHS29xDDheECQllKzLIPiY6GxsVeT2gLW4LPSsiUkLRqDmAblcxdaZDGxlqvZerpi7Uz9M/peAkV6UzgPEmU5ZKy5S4vl5u4bn1iLFk5k50Esk6kNvr5RWxGtXNYLXLJG1gfJoxM0LQSUl1BiUjXi7Do7cBGyhIGY3VtfwwoqpsAg5uRYgWA1200ijiCyA/eBwLsNH877+kDVTlJGVRUkX6tw5RneS5hCUjxE6h2toDxLwUYEGfFLNPMGQAh9SEueuZbBzd7ByfVpsRqQUMoEbWTlboCTyfTWI5JbwoWlLWsXUeLna72ESy8LzWJcl3I0u2g4216QKrUXkyCOkiWoIlhAcp1B0JJu7fZghJwkKlpmTbOHA5J26H1gb+FUlQQSSxJcqc+/TpHQ8ElSu5EtSQzuLt1Li+8CHFxNbs/S71Lyp2ZTmTaUkAHVtY1xKoBJzFIGgCdG+fWDGMT5UpIQlKeIA08318+EJtdNzPfUxKi826SkJZjmCcepwsH3Kgd2aqEoK0qTd9b/AHtwi9iIypbeBWH/AOYeJPw+zBgt1KmZHaVIAhoYrZHeKSmxT+ogu48hrt84F1RIOWWjMCSwSHZuHHeGjCsLVPVlBypHtEMeDAfvDLSdmpKPCiW6tMxNz5ws2oWljmC0vZlSsu8naPWK/Y+qKJa05SDmcO3AfSDU2kKk94oIzWOXQ258eusa4hhMunmCYB4gLByzHloYrLrswPvP3vyhF33VNyDmM19UKQXTVPEF8jb5dOR+UsUM/Kq5FnvoG2gZitU+bLf4DqdhEFXOSbrJYMEoB5bnUnpF7AcN74gzEjutkbHmeMX2qov6yKnbJK7EFz792+8mwPBlNLmrUAkpYJIJfMGCjewvo3CL2I0iJCAvMCSpICQG1tx2DxfKCVFCbPw2/wCIA43OM6epCWaQ1gPaLAk+9oDfe2ZiFsR/7OTwillcwWfmSYIKmJN1NyhdwlREiSki+QWb+YO3UPFuaJgDsrXg9ufm3pC2007gDrmbKoXQYk2Id3nSvKkqH6t/vlHoxAJU4NjrzgVPqgQY0wyWZymdkp1PyHOGDUO2xjyU1UYEZ3zgZbveKEvsznnGZNmkJLMhGum6j56Dzi0KgITkSGA0/fiY1/xDKHe8U7sA3g/+KxzN8TwaUlBMtKjMZk+LfZwdoA4mpVItClrVMSTsyQDwKfg5PWLlVjL6m8BcXrBNQqWTzfp9tFkKhgdskacE7GzeFJ1emYpOU+Eh/O7xfkLSzuIRqepyIQeo9C/zEFqOrKgN76QWrUsZoUtOlKiKY6RmTfSMqK0EZBrvyij/AIjkQTrbSKmFVB8S5iSgly6gR01EKGk1R/TrBoveMccStVVy0KY2bhFGfjCgsAXUCCHvFmuWMpJSpR5awrCp/MU9tbjb1giUje8D2zWpJTSlwbgm3kPf2jvSYuCC46bseu4iX/EOOWFbBZ6VMVkgcv3g4UJ2cjYxQh1JmrSSm9NXAwReJVRQAyxMTLSVlxoNBudzFXDCMi83hyAkAWBHEcbv6iDs2kS0tMvxLLABlAAF3UDvZh5CBU6izFSMzJQAlLfqcaqOqhoI1KdUWsZ5CtRDMSItLqS+pJ4gfXQRPSzAp7uWcHQgjQFvjE/+GBAStBExKj4rnw6v9Ryhz/h92H7xQqKgvKHsJH6z/Mf6eW/TUtbUU0QsTF107tiLmBdlaiqCVyksl/EpYIHVJJ8XCzw5SuxK0FJUsgAuQlvFyNrDpHRUpCQwsBoBFGuUGMYtbWVqouMCPCiiC1gTBEmiSlLIQlPVh5uLmKmI4ZLRLVMUW0sncvbhrATH+1vdHu5KQpbs5vfgANTBbBKeaEidWE5zdEvhzI48tvgOilSkvek2v65MqtQqb8RHx+eV+0DZ/Cks33zipSKCEqZHNndybfSGnEsPTUziUnKGItuSSXJdzcxv2YwsS0grAznXlyjZp6xAlxz5RrTUjqKm5TxyYmzsIqZviEogHRyA3qXgamhmSS8xBB5sRyuC0dOrKi5awhfratKgRl1tf6cOsRT1jsTjE0NfoqRUBmIPTj/X6wv2SH5SOJufOD8+u7m6F3PCEakxYSyUO5Gh0iWoxbPvCrq1ziP01pmmoPAAFvlLeL1CV6hgkWbqzNzeFjEa2agtK8IH6Cygr+59fvSLc2pISVPZwPUE/KBNA8+p7oZ1KVZISCok9B96w3p0YC9p4/Xhlrso87yCQlUyeCoM+iASQC12fbWOk4OkCWkP4iR/xF7Af4VzPaqJiUHYJGc+egHk8OND2QkS/wBS1c3CR7h84rqFeoRYYiy0mMTKioTIDsCs2A+9oAdm8KXMqlqvkIdaub2A5m/pHRsS7ESFEqTMmBZ3UQoejA++KOG0IkDu3Ci5KlAM5P7MIX2bLg9YzpdI1Sr4x4RCMmUALBhpEi7CPacsIhmrizVLCbgGbCAe0tE6CuX7Y1A/V+8VOy9U0hP9RJPqw9wEF1kKBP3aE2RXBE9cvQAuByVf4vCrksLjpDKFWoLxyVO4wOqlli0R/ibRRxCtsYtScNzGGIGBBOIVuU6wz9lV91KKyl1zNSrZI0AHqfThCtIwdcxYWtLSkjMoOxIGgHByw5PBdWPKDhJ8O1hZ9ukOJSU5MGlEu3iEvYqZUwnOhAD/AKRlvxLG8VKGdKQ+V8r6u/kOUBMSxxABCg43ILEfEH0i32XwQKlla5qikhwlspb+oXv/AGk9YN3YHEcBpU32EZtCU+rIJKSwPCKFKhMud7RSnUMTuXty1tEtdJCEnI4A2N/jeFxeLJKwlRIS/hUzsd34pPqNRuDWopbiNM1NQCY6V0vvUnIkDkdOv1EAVYE5fUfHXbRotUuKTApywcWIYgjkdx0iZGKEL8JsPdyhZmt1idXs6jXYM6g24yfylKXhBRYA8b7xfp55AaPVYhqVnMeZ0gNUYkCosR5QIE3upvHLhF22sJtPxIAy1yvzcntDKRcgOlJ9WG0a11EmcEzJhCFLDjKGAYAi4sep1ivLxFErwusJW5Nn42NgLPr74gkVdQJIVLVmDnKkgKygueNrenlByh5XHr7E8Zcf3ZhLszKl1MxEhIUlnM3LoAmxIOz7DgY61LQEJCUgAAMANABoISv4XUBTIXNUPEtTX4J19VE+ghwqJjRlayoDVKjgezDU77ATI6ieBvCxiVTMnqMmQ+Y6q/lH1iTG64iybqJYDmYZcEwwSJQGqzdZ4kxVWLC/SSVxFrBuyMmnV3qh3k0CxN26PvzipjM9S1ZNzryEOk06wq1YHen1jqjPcMxvFalO+BKFBTZVEcI2mzciljmffeL4T4jAztFJU6VpBLhj12glCqSxE1OzGWnU2ngiA8RULKSogjUbE8xoYEmUoEqzWO5F+vPzhgm0AlpzK8SzcI2tc+7eNhPkqdICWSkEki5J2AGpjTQkLiMapaLV7P0+/wDH+Ik1s6WZiUzQcpLBSbKSTYG2o5F43kU35qpYUuZl1WAAkdb38mgrVYRKM0LykFHiCQbONHDbHhG3Z0MkXYk34uYaNUCmCMxVKLvqWUXUCaUlAgr7onMF5WZzdyMrX8WjdY612S7MycPkqUAgT1jxrI0H8o5D3nyYV2SwNCZ34hQSSgMlr+JW/VnHnDHidKZi0KKXSAba3sz++B94Qu6K6gMhKNnrDkqoCgGL84wqF4G0sruksLXdhtEmYtrE7zbMXVZ5V1jDT79bQvzFeJ+sXK924cfvVoGVE3LlhHUNmO0GCQhmtFOdUAH7vGlTWWADRRqC+m8AvuufKXfUBTYTKme+/GETEqbNUgggFjq8OU9hf9oWqXB11dchIOWWGzq4Aly3NovpT4zfygatcHmT0iJpOQJctYghj0JOvLXWKs8TO+KChQVL8S0kXADajg5Edyk4bKkoCUJSlA2A+36mA2NypRCkoSFFmLABOnsu/wAIYemKR3Rde0m3jyiHOxUfh1JsHbTW37lPugD2Zw7vitU1Sih2CU201Jbb94lxjC5iFrQkkoCksX9lJzP1D5WO+8WqdKJMmYZeY/l3FzdS0B+tzDSvcDrPUUqiVk7yn5/eUO0uAyEArQCWu2Yset4qdnsZmdySvMkhiCdw5DjzUn3wPxHGypkAG9r7Q00SJZkJlqAYJY83/wCAfKC5tmV2J3xqUzkCx9esr1mMJUhlq1DJFvlsIjl4bKMrKLgjeNMdpEJkLNvAxHqPrEmAUlRNkpVKkzFoKgAoCzmzv/Le50EdbkworU1NnIg3B8OqZq/wtOnvZgJUpiwQmwGYqYAmxblaOhYB/C2Y2aqqChR/TJILNxUpNzc6D1hq7HdlZdEVqBzzp2UzF3D5XygByAA/nvyZZ05KQ5LAak6Drwi21Tm083W19bcVQ46RXwL+H8mRNMxZM5myCYEsniSBZR0u1oOVOC00xWZdPIWdHVLST7xF6XMzHW28SKA4RZUW3h4iNSvVdruxvPmmmyzVZbBfdkudtG6FzFujwzIli+pzHiNcvK8MVOpMpCUosEm/9XEmB3arECVy5INwrMpntaw+cZW8thYoah22vHzszLy0srml/wDdf5xtWqsY0wCY9NK/sT8BEdaokGMCo3iP1m4o8IgfDJfe1qAdEArPlYe+HaYthCf2UtUT1HZEsD/UVH5CGicpxDjHaQs5pXnqhOq68fiFDhb4Q2VBjkWI1y1VEwS9StQfhcw0lLvWI8hBKpZgBHj8UCo3bT4RaqmKNbhjC5huFTkSiSXcu4L6xe7US1J7uYLFmLcv+YinQUVQLzTTSlCGBzLlZRpmpBIBbj8RAZGFS5fjuFvoDw068Y2k4kVp1uNR84iVPJPEw6ysrbR1jy0qLnvSBcfaVDMSJozPlZTtr7JhdlVuVfB2MNcrDAV51K4+EaXDXPHp6xaT2Np1XXKU+xC1/VvdBkVFG1jF6hqd6aicWH6mM3YGe9Lm1KpivcAPl74aRMvCr2Yw9NLKVLQpSk51KGbUOE2t0fSDvexYkAYmVWu1ViZcMx4079t4rGbEE2bzgLPJFOe1qtecBpi0rQLsR8rRtiFUz3t98YU1YmnvFIfU2a9/IaQNhuF7XgK2BiHJk4bHSIPxd9bQKmrm/olzFj+lClD3CBtbivdv3jpI1Cgx9DC4pOwwOZnvVsYdxGtcZU+JarADUnhD52JwHuqZIWAZpcrI4ku3kGEJn8OsHmT1y6wjwHMEhQ/SXTm6k6cusdekScrw9ptNswYNnJ5lSYhXsqUyOAS59S9vKBldQpFwfCxyjzc31hgWf5dYqzpBUC4vrDb6ZHFjBjmcr7ashpwbwsFpcOUGzeSmPpC3XYigI8B9ogs7m2gtzJLdI6V2k7OCqQUPlU+rPp9WjnqOy/4WeVrR4Qnw8CXuetvfAEpd2MmbnZGrqLVFHoff7Rdndnp8/wAQAQHcPENZVVFKBnuHYKT92MNk/EWOrDgIEY1PStCk6g6wcP8A/XE39Rpwqs6NZvt+UC4XXmpmJTNH5DuoPq2jtdgbtHf+yc+X3CEyiLBmIYC1ratpHEuw/Ztx+IUVd21w1zz5W+Wkdh7DLQpzlsbAHZuLW0aJqkBtqzxx1NSo92zHGlkMliBeJ/w6WYgEHV7/ABjRKwnflpGs2YQQCQIIqgCQxJM07gIfJubgMOUaqL6qyngREnepcM5J0aJ++ERtHAk7jOP00oAqmLYJAf0hPw9fezp+exWp+YG0Ga6u73TwywbcVftAETxLqUcFeE/L5xkIpsw6+zEiwPE6H2Mqs1MlO8t0H/TYeoYwQq02MKeFVXczv6V2V12Ppb0hrWc2mhjD1NO1W/Q5m9p6oemIFwGpcziAR4ki+rJcH3mGWXOdoAUigJkxPEeViPfeCdHNi9c/1QwxxCsZNV8YT+y0iV4zlBUVqc+ZhtrS4jmWG1plzp6H0mL95J+cP0QW329P3htERvsY24kiZLQoSDc6AmN51LMVSpCzmmD2y3Hh7oCnGC+sF6PGAUlJOsG2nFpqsLWbrFaplqlm1lRDKr9Ej2iHP0g/PkpmFTlgBr5wlS0mTUqSriWL82ccnBh0HeCPKL98nehOpj/hcgMFEvbTprBidiOVCRmCSdAQbsxOl3AhfkVKghIHh6jTj/zzitjdcQApCsxBYtYhwLere6BlL9Jk9oa5huTkcA8W9Oh46wjSY+U1SkqV+Wtgm2hIs5OhNw3SD/8AiABYmwhNwmgn1bqRLUkKBBmrYIcPlD7sqxA0eHHCuzYShJqJnfTG0QChHqfErrbpBQhItEtI9Rr3F/WWk1gVZHiVwFz6RsmgWrUhH/yP+0fMiLgk5U5UMhO4SAkebXPmY9PhHtR3/HubtNMBiOZWRhdOC6krnK4rLJ/2i3q8EKaclCfBLly0/wBKUge4QDqK97D3REqoO50ggKrxDDQg5I/eOeH4qCWJeFrtrhlNMqJc+fLCsoZJvYguHbXfWI6PUH3vFvtSgLpVPwcHg0dUYmmbdJma/TLT8Sy1heMSAkJS4AtZgPICDcrFpZ3PnCV2bwWStA8RJ6/SGyXgqWDKgdA1fSZQMIoqEm4PpFhGjm8CU4e36onSMu/v/eHlZuonAzTFZwlpUtMvOr+UFifW0c3xnF/xiCkIEtrpLkl+fIx0GpmBYISoONRHPO1WFqlPORqT4kfFQ58R9ld2O70lmqVEIemciI2IvKl5VAGYSSSL5U6AdSxPRoXV1hmHIh+rfCHqlWiek50pUeY1tuRrFfC+z6pc1ZmoZrpOxGzHziSdguReNP2rUq04zUKFp7oGwTKDjLocrE8yTDBhEpKRmT7d8oPhLqfi3MQqU9Rfckm5OpOj+T2jofZef3ntXy2Cm5XhZH3G0S0zXJvCOG1amBWkJJAJuCXI4xvJnEzClAKiEgk7DMbB+NibcIJFKSlrNuIoSQlDlLgKOp+/fD1mFheN4MkNGQrPm8XDZjb1jZdMf+4PQ/WNpJUoO9tjx/aJDLHAmJIErefPoWANYX8ZqUkshQK3DddvfFquSxZR2Fh/zFQKCMwCDm0G7czClGmQczk0TbrNiGlVAnd2QoDK2h/Vz6aMYdsIrHSx9obRyyTPCUpSEnMo2AFyeDa6w2YFVFLpWoGbLlkrAL5XcISToVcQ9mhPWaMFQL8RtKfcDBvGMoy/mEvnUTy2DjqwMW5C4AHG0TZDoI8IsODbEbHlEtHiAIC36iMqrSc3JHvpGFI2gRomXEc37WYWpFQZsvVYBKeLWLc2aOjUswKT5QC7U0RXKJSPEg5hzG49PgILp65Sop6HE4XGROemseygx5wWw5bMSbD0gLWTINdksD79JmK42BuAOLcY2KqqEucRyjXZzYiaVuNpdkgqAIJKXDtdgRE+MSkzBJnhZlZQoO4BOYOm4sLAu/TeC3+BS1zUy0oKlqdgA+mvlDZQ9n5MoJNQhM2aL92m6QXJdR/UXOnXWK0SDbYOP3iutpMailT4s/QQLhcipqifypXc5rzFE5A3hLPqQUkEDeDlHgdOguoGdMAs6WluOEt2bmp+kFPzJt1+FIsE6ADkInMggeEh+JHyi/fUU5aBp6Kknx5P2kCEKUxmFgNOHkNAIgqsRQnRTmK+IYdPVpMSR5j6wDn0S0lla+o9YgaxGNlmzQoU35YfIS/OxRSywsI1K9yT6xUSgtaIUzykg2JHEOOhEcX6mOiivCyzmGZ4lSCq4SS+hYmJ8Cw23eTADulOzfTlDEVctizRm1NfY2WLV9StNtq5i7IKgbgjraLfaNbUi1cEKPoIKVK7XgF2rlTJtKtEu5bTiNwObR1LtJWOx8X6zM1xavS8IlHs9jIlywljmIEF/wDGVkhKVMTqeA+sc3oapgHfgw1g9PnJS/iGb+UG/wB84a7wobTzhItCvaDH5iQE+LKG8TOOhVsd41w/tPmZMz/cNT1hPqaiaFAqcB7cPOJKhSVyyuXLKJidcvsq8tusGDH4wYu7Ne4nSJ86WiWJktbk7g/bQlYjii87qUSnkbjqP1CAVFjJFlPwIMSVKVKdUo5tyk6jpxgxYMNpFpXvbmxxLUxIR40DwqLltOo5ctoIU9YHBWO8SAwBe13cNe1/WAdPVZQ40PtoPv6GLlKA2eWc0vhun6iLITw04kob+zOrYDRyUS0lCBmIubOXuddNYJUdMEggllFRZra6dY532dxJpiEqmEJZkl7By7H4Ps8dPQgKYTLEAN9Xi6rY28ppUqist1nsxSkgsUvu9niucyx4k5XPmx4RUq2RmKioj9JuWa92iClrFGam4US7A7cT6QRmAFjLi94UqnlsAXFhxPoI9NWB+pv7heNV063CkkHqSPkXiMS5i7nw8j+xib9JE+bJCCqcEzfZDk3eL1StyyNFKs5b1O0C37+cnJ4OJ48Y3XIIWAtTpfUfKOKzd3Ag2l78aiUSyUqzBs3iGp0BfMRbVw4PlF1E5SQlSmCNcibDnp8TAutmCYoISwc/7QN/vnFfEVqCcgUVbX32tFBRDciA7tFvuzLuHykImrm5XSvY7/vx5xlPXBKrEtuNxwB5xVlVv5eVQbK/rtFajGfOs6OGD66wQ0wy2MqQqptWdN7PYi6QHdoNTVgh45VSYgUixYjQ7/fWGWj7RJygqMef1fZ7qbrm8nbYCB+2GGGVmKR4FORyO4+kNn8OKVc0JQgW3OwHGI585E+WRqCPsiJ/4ZYz+GWunU2oZXEaD74vB6VTvKYSp0OZYVDSRinM6QrD5dOkiWllK9pf6j58OWkUJUwBTDUxZxKeVsXtA6WjKVE76X839/uhXtTUAf00NgBe3nmRRUlbnJMuqXfWIzNit3keZ4xhUMMKcsGoirUMraNFLiNa4nvCYZKdjcQBiDoW36ToflFCVK7yagXZ7+Vz8ILY7eUosCRcPy/Z4X8AqfzkgnYxsU6zVKBPUTXp1P6frOhSJzCJDUGBUmdE/exjXImU1HMnWuIFKjRUyIlTLRULCKkSe1+KCjnIUJSCmY6gSNFJIcHYguDx1iOjx9cxaioSrAe2/h4BJS/OJ+2dYhPdulKzmITmALHiHhTXLmKYpU4mEOQWAc+pIj0+lpq9BdwsfP36TzHaShK7BY1TZgXrMl5dwAr/APMUF0S0KeRPl9FFQ+Uey8IOUKSBMyi6TYnpzisaGTNJyLXJWNUklgf7TcesXpqvQ4+UynLS53qDaplJBIbOguD6fMR4rCmTnpllRH6FanoeP3aBdTh82V7ZWpP8yfEPMM4iKTVLlEFJccD4TBe7IHgP0gTnmEVzBNdKwUTOYY+Y3EL1PVzqSoyqLIUdblJfcetxDrRVkmpAEweIaHRQ6tt0ibEOzktaMilEA6E3HIpULgxy6lUO2oMfpCU2tg5EgpViZ7Iyr1KNjzTD52P7R5kimnqb/trV/wDU/KEWtw5ctKVBBJDutDHXfpGtJVpnBnAmDfR4LTqi3NxC5pHcpuJ2KbNlgZbqUq3Xo8a4XPGUnKQUEpUlrgAcvls0ImFdrJqD+ac2UMAdevOL9Nj6l95OTMCUqKAygS5AUXDBwGa/SIaqN2ZpI6lLxwq8WCQAWBOjlvjCpX9sgiYpOR24G2mmsKeP4lMmnxKzZXbz1MBkLJGx84A+oZvhiT6rxWWJgTOCu+SBl9kdBwivX1yyyTa/p0g5IxKX3aUfpSDoLvABATNmEHU6dY2FOcib1RSiWU8ywAy05FOTZvvnGVsyb7JBsbNxPBt9ItDBlS1jKcxAc8A/zibDJYK1Lm2KbpHMXBHG8dvA4nd2xweZHOpAoZStzLYa+0o+0ed7QPQShQF+Xl9iCOJU5QUlIyk3bQF/1QNrUqCxdyH0iUGJRlKfOW5apq1k2BYu/De0ZT1pT4T4gTZtXHCB09UwG4N7wewhaMt26ForUtLUiSbcQrg9dkSEqcEqJbkWt7n84N1uIsnOn2kh0gEeghc7O04n1LKfu0eJjvwHTWGnFaaWojKlKWUm4DWcOPR4x9QqCpBVT4jYxt7O42JyE5rKNiOf/MEJ6rwp4bPTNSUoBdBDKAb02I2hhpK4TPAtkzUi4f2hxEZGsoGp4hyIfSVQDtMlzx53sV6ia0UzVDjGctMzZWlcXhFS4hM3XlA+bXgaEPFGqxIJBveDLQYyGsnMsYnOzvLSzqDX5xFhPY5feJWuaEgaBIJJ23aLHY6m70qnruASEeWp9besG+0FcqSyUnK4vsT82h1NyXReOsx9b2o6HZSloYIGHiW/Nh8ooVtKuXz+MTdlMRXNIzOQ5Fz1+DRNiE5yoOLG0UrUUC7hzxM+n2rqFN2N/nAqasGIZ9TA/FZ4lrcsOMLWK44VhaJBBWB7t24lomjpDUII4m4O0KZpd59pU7S18qbNZTFKOPHfSB6sQQLIdjbKA49IGU8hGa4UFf3HXjeDVJhOdQyzVg8FAEe4CPQ7KdJQpJsPfrPLV6pqVC5PM3wzHlyjd1p4aKH1hokqp6tOYAKPEeFSeR3HSF2o7KTSc+ck8AwHv5xthHZyrM10juVAEhaiGUzeEhLnfcQu60X8SMAffvEEQDDi6abIuh5svcN4h5aK8r8otU9aiYP0qHBQBH7RNh9TNT4KiXkVsR4kL5pULeRYxBimCZyZkhQRN3H6VclD/wAhAgVYbag+sCQQcTWVg0iavKh5M/UBOh/06EdII00qbK/KqEgpO40PMcDyhcwvHlJm93OSZc1HFvUHRSTxh4k4vLWjLPFm126iKtTK+FifSSLHBwYu1VHUUpCpUzvZSvZSux6BXHr6xW/DSaolUsdxVDVJDP8A3Dcf1CHeVRoUkyVnPLWHQrkdDyIhGxNBkTzJqHdJeXNFiQdCD7iDuDEBCcjDDy/cdZ2VmSKgk5Jick5PHfgRxB++EQTq7I92ILtxe1uHSGOZhiaiSFEhU1F0qTYqA1B4OITatBJzka7tpBUfeBuErUdkUqODN6urzpIBAcXMZTyU5Q9+hgQucQSIMUkt0A/GLOu0RdfEbxGTSLM0IWCCrQQSqcMRJIUknMHd9I2xFfeVCe5dStRZuse45STpSWUXfUPvGuWyBPZLTUBja9pJJxUFDer3+9YomcMxIJv7J+vuiTC6iX3IQoAly78X+kQmYhM0EF0DlE7ZBdioIMhnGaogn2YsIld2y1F3i7UTkrACLqJLhgA3HrrAuZPIVlUxCY7JxKmynmXF1stSjwaBYqLliw2h7o+xclcsKmFWcjYs3lCtj2D9ysBIKnsLXPlAademzbRAtVLHEKdjq7K6blR9kDUuWb3iOgUvZ9JdUxyVXIdh7oUuwuHoSRPKS4cDMeTEsNPjDfi/aBKEW8Sv5Rc/sIzdSQ1U7f5i7MZZwyalGZKUqLEuWf38tIno6c1E7wMEoHiWdnY5QeNgeVuUaYNVpXLQBqQPVTfMwYk05K+7lhkh3azk6nqS5gVKjv5h9NR71iSbAStiuHpyqBWXI8JSdxppsd4loe4moBy5TuG93rFiXICFHvTwZP7xpMrmJypYE62gwpKhxYDytNmzH4SfnxBmI4JLU5SFJPEfT6wjYzRzkTDLILM4UNCOUdHqKolLqgKuehU2Wk7uPc/xDQJtqkFZeojNTJPSX+ySwiTKToAkA9d/fDBiIlzEstxxIDv9IUKTvBNUhCCoa20HmbQeEqawdPvEZZepTLKBe+fznmNSg3cy1TKlygRIS1tSwA424wFqKjVo1q6rIfEkja8UFTtYExLgE85xFVQs1oudsw8iYToMp/8AkIXKTDFzECbI/wA2WxYfqHB9Oj9N4ZO06FTZK0oHAqJ0YHQ9Yh/hhXiXPEsgpULgagoJGYPwBIUN9Y3NJuXT3Hn9o2lKxsZ7KwWVVS0zUugqsSA5lrGqVJ3SdQ20VcRweopgDMP5RHhXLPhUOLj1bUe+HCtwOdR4gpVOCqlmkFcsEDJnPtyydMq3OXgbAwQR2llCaulno9pwykumYCHCgRYuOhG4tE3KsRe4/SWGk38j/c57JZQtMUPOCdHi66Yey6SfauQeu4+EMMrsXT5FCXnSCXSCrNl5AnxM1rmFuvolyJvdq8QLlL7gasdHvpaBkK3GR+UDV7OrU8gXh6ixSXMllyFJV7STz0b6iNsipZAcqQfZXq39KuY47wtSqRlZ5YZQLlJ+YhmoK0KGZOjgKTqx+kUIAGIoRfB5lTGMERPS5SO8SPCTtycXaFvC8W7pfczklBdmX8joY6FPpTaYi8slj/QeB5cDArtRhaDLzzEBUv8AWG0/qB1BHERCvtOxhcdP9QJXzklDi/cZAq8glgr/ALZOx/p57Qb7VYR+LpnQHmoGZH9XFPntzaFPDcNXLSz99TLFibnLuFcSOO46GGXsbNXLWqmWXSkPKUd08H3aLI12sPf+5K34M57gmKrRdLql6LRunY2N25ai/SCldhTIM6nVnQXKpStv7eXI+sWv4idnjTVArJI/LmFpyeCj+r/VvzvvFLBMTElYKryV6voH36cfWDsADccH3785zKDgxdmykzPFL1GqdxBORNCUgOryb6wZ7R9nUq7xckZSk5ktuCHI6O8JSK2UHCgpZB9pvhyi4G/jpAhSpnlSvu6hKkM4zBn1GtvSB+MYiqaWL2e0URUqzKKrvYFrA8IvT6XKELdyT4vr98o01pkcz1lTUchesFLpFpuxEb0tXlfS4a4gzjTjJfVIMBZzEQQG8TuV4m7kHVn3jemoytZSLv8AqMTYcgzSEqultem0POCYFJzJISx5E++FdRqBSx1ks4tI6Dv5crxLSphqRl9bn1iPDZpUrNNYEWAF9dbwy45QJyAIACswHLXeLUvB0ZMuVLEcPu8ZXeDyzA36zWTRyQktvc9YWe0lEAXlsVtZywG2a/B40mVEyUsy0qzEPqdgbebWvAetrVTZstKgQrOnKGO5a/qItSpkvunfOMHZKY1VJAK8mdILsQ/rmHivcR0ukm5FLPP7+UKdPIErLlF0+J+nztDhMlgsoeysAg9RYwSm+5Ti00NE6ncsqTagLPiF3iKokWtoI9RLIUX98T1CwzQOxvea3wkBYExKoyu2ggZgVAaipzkkS5ZBLbnYDlxi1iqWSq0GOykju5CeKvEeqvoGEJVGINhyYDtHU91QsvJhtCQkZUgC1oXMUxSbJJKtH24Q1DID4ywa0Uquql3dIUHs8VdO7HiNrdJ5Ddc3MoIaZLdWUuDY/SE3HZ/4e5snb6Q6TaiWdmhW7QyEzULl6lnSee3vEL03U1BfiHoX34g3s6VTlEq9k6p5cIs432aEpqin8K5ZzN01bye2hiPsbOAD8oeCAtMOmqyVCF6dJ6nuUNIAj6wThGL98hKyXKgCesXa3DkzgH1BccQeUKFbh8ymnPKvLU5CfiBB7AsaCgxsoag6iKWAz0/T5xjbcY5lyRPMpWRfQHj9DE+L4WmfL5i6TwPGLUyWiam7RFTzVIOVd07H6xdfDjp5wbHdkcxGUDmMtYyzE2Ch8uI5RNJzIVmZlHUbLHLmIasawwLGZr/dxC4xcy5g6HjzHAwVWBO1sGZ+r0S1hvXn3zDWF15QCU+IEF08RuG48IPyUS6iScpBSoWhFCjKUCSSl9d/+YOYHWCXNzJLyph8Q/lUdFcgqwPNuJjtv9pmBWotTazCBKSsOF1HdTQfwU0+E690p7p/t1bh0hnxClISVy/al+NDbp1KfSL3anA0VMpUtQ8Mwa8FbEc4TuwmKTJUxVDUe1KJCCeA1T0ZlDl0gjgMh8x7v/mAN+se6SZKraYoUxStLeu/WOTTsHXKXOpplyjTgU8R5EQ1UlQaDEDIJaTPeZJ4A6rQPVxBztXhwXkqUi6RlXzSd/L4ExO8lc8+/wCDOYXESOwuLqUlUma5VKJQCdVJGnVgR6jjC52j7PTpU9Ykg92rxCwOvUco2xiSqlxBE1Oi2UOBFgtPw90dZpUImISvUEBoszNTYOnDC/8AmVIvmcDR/wBIf/6Ef/RUS1vsDqPlHkZG4JtP8U2xP2v9A+UBTpGRkQJRuIZwP/LP930h97Pe2npGRkZWu+MTm4HyhrFNU/3p+MFx7I6RkZCVP4jAtxEKi/8AUJvRXwRBHHP8yT/ePnGRkRV/FX/z+0KnEvTfYMOWFf8ATSP/AGxGRkF03H0l9J+JNKzUfe8U5+gjIyCGb1LgQPivsq6fKDNF/lJ6J+EZGRman4h9Zm9sfAJaxDQdIGT/AGTHsZC2q/FM86OJRPsxTnxkZFKfMPp/jEXuyuh6n4x0PDtIyMh/Uf8AZnraP/XEp41+n+4Qrq/6sf2mMjIovxn5GNU/hHzjjhekWKzQ9IyMgifhQD/iz0ewOkLONfo8vhGRkc/xLOXgyrU+wekTYDoevzEeRkOnn35TA7U4WdHnf5SeqfjHNu03/rMnpL/849jIkf3fKZDSX+KH+Zhv/vph6l/9LM/sPwMexkUTlfkZInIO3ft0nSb8EQ+9k/8ApZfn8YyMiW/DT6/rKL8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http://supermercadoscolonial.com/wp-content/uploads/frutas-y-verdu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427984" cy="27674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Frutas y verduras</a:t>
            </a:r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08518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+INFO </a:t>
            </a:r>
            <a:r>
              <a:rPr lang="es-ES" dirty="0" smtClean="0"/>
              <a:t>Reducirán </a:t>
            </a:r>
            <a:r>
              <a:rPr lang="es-ES" dirty="0"/>
              <a:t>el índice </a:t>
            </a:r>
            <a:r>
              <a:rPr lang="es-ES" dirty="0" err="1"/>
              <a:t>glucémico</a:t>
            </a:r>
            <a:r>
              <a:rPr lang="es-ES" dirty="0"/>
              <a:t> favoreciendo mayor tiempo de saciedad que nos ayudará a controlar el hambre durante el resto del día</a:t>
            </a:r>
          </a:p>
        </p:txBody>
      </p:sp>
      <p:sp>
        <p:nvSpPr>
          <p:cNvPr id="15" name="Action Button: Home 14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395536" y="3501008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ction Button: Forward or Next 15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244408" y="260648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8172400" y="7647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179512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s-ES" sz="3600" dirty="0" smtClean="0">
                <a:solidFill>
                  <a:schemeClr val="accent1"/>
                </a:solidFill>
              </a:rPr>
              <a:t>- </a:t>
            </a:r>
            <a:r>
              <a:rPr lang="es-ES" sz="3600" dirty="0" smtClean="0"/>
              <a:t>Proteínas:</a:t>
            </a:r>
            <a:endParaRPr lang="es-ES" dirty="0"/>
          </a:p>
        </p:txBody>
      </p:sp>
      <p:pic>
        <p:nvPicPr>
          <p:cNvPr id="19458" name="Picture 2" descr="http://www.1001consejos.com/wp-content/uploads/2012/05/yogurt-natural-con-frutas-fresas-ki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762500" cy="3571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Yogurt</a:t>
            </a:r>
            <a:endParaRPr lang="es-ES" dirty="0"/>
          </a:p>
        </p:txBody>
      </p:sp>
      <p:pic>
        <p:nvPicPr>
          <p:cNvPr id="19460" name="Picture 4" descr="http://revistadigital.inesem.es/sociosanitario/files/2013/01/lech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2999606" cy="3823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Leche</a:t>
            </a:r>
            <a:endParaRPr lang="es-ES" dirty="0"/>
          </a:p>
        </p:txBody>
      </p:sp>
      <p:sp>
        <p:nvSpPr>
          <p:cNvPr id="8" name="Action Button: Home 7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251520" y="594928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ction Button: Forward or Next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172400" y="332656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8100392" y="10527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251520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foymas.net/portal/wp-content/uploads/2014/06/que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90" y="548680"/>
            <a:ext cx="5069364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76470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Queso</a:t>
            </a:r>
          </a:p>
          <a:p>
            <a:endParaRPr lang="es-ES" dirty="0"/>
          </a:p>
        </p:txBody>
      </p:sp>
      <p:pic>
        <p:nvPicPr>
          <p:cNvPr id="20484" name="Picture 4" descr="http://www.recetas-saludables.com/img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21088"/>
            <a:ext cx="3475360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1571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Huevos</a:t>
            </a:r>
          </a:p>
          <a:p>
            <a:endParaRPr lang="es-ES" dirty="0"/>
          </a:p>
        </p:txBody>
      </p:sp>
      <p:sp>
        <p:nvSpPr>
          <p:cNvPr id="8" name="Action Button: Home 7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251520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ction Button: Forward or Next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172400" y="26064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8172400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251520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vitonica.com/2010/09/car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752528" cy="31805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15567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Carnes magras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725144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+INFO </a:t>
            </a:r>
            <a:r>
              <a:rPr lang="es-ES" dirty="0" smtClean="0"/>
              <a:t>Sacian </a:t>
            </a:r>
            <a:r>
              <a:rPr lang="es-ES" dirty="0"/>
              <a:t>y de ofrecen lo necesario para construir o reparar estructuras en el cuerpo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Action Button: Home 6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251520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ction Button: Forward or Next 7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244408" y="332656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172400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next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home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  <a:hlinkHover r:id="" action="ppaction://hlinkshowjump?jump=previousslide"/>
          </p:cNvPr>
          <p:cNvSpPr/>
          <p:nvPr/>
        </p:nvSpPr>
        <p:spPr>
          <a:xfrm>
            <a:off x="179512" y="1886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179512" y="692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back</a:t>
            </a:r>
            <a:endParaRPr lang="es-E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223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TASA METABÓLICA BASAL (TBM)</vt:lpstr>
      <vt:lpstr>TMB</vt:lpstr>
      <vt:lpstr>El metabolismo basal diario medio en hombres y mujeres:</vt:lpstr>
      <vt:lpstr>Slide 4</vt:lpstr>
      <vt:lpstr>Composición en nutrientes en un desayuno saludable </vt:lpstr>
      <vt:lpstr>Slide 6</vt:lpstr>
      <vt:lpstr>Slide 7</vt:lpstr>
      <vt:lpstr>Slide 8</vt:lpstr>
      <vt:lpstr>Slide 9</vt:lpstr>
      <vt:lpstr>Slide 10</vt:lpstr>
      <vt:lpstr>Integrantes: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santiago</dc:creator>
  <cp:lastModifiedBy>santiago</cp:lastModifiedBy>
  <cp:revision>16</cp:revision>
  <dcterms:created xsi:type="dcterms:W3CDTF">2014-09-02T17:22:24Z</dcterms:created>
  <dcterms:modified xsi:type="dcterms:W3CDTF">2014-09-02T19:19:43Z</dcterms:modified>
</cp:coreProperties>
</file>