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66672A-D8E4-47F0-A623-0917D1E22470}" type="datetimeFigureOut">
              <a:rPr lang="es-AR" smtClean="0"/>
              <a:t>18/06/2013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7F4F91-B043-47D0-81D3-E30D3F267568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Reciclado de plástico familiar</a:t>
            </a:r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Reciclar botellas plásticas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Para reciclar las botellas plásticas lo que hacemos es aplastarlas, colocarlas en una bolsa y luego se las damos a personas que las venden para su reutilización y fabricación de otros objetos.</a:t>
            </a:r>
            <a:endParaRPr lang="es-AR" dirty="0"/>
          </a:p>
        </p:txBody>
      </p:sp>
      <p:pic>
        <p:nvPicPr>
          <p:cNvPr id="5" name="4 Marcador de posición de imagen" descr="2013-06-17-0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89" r="21889"/>
          <a:stretch>
            <a:fillRect/>
          </a:stretch>
        </p:blipFill>
        <p:spPr>
          <a:xfrm rot="256159">
            <a:off x="620759" y="1133977"/>
            <a:ext cx="2267035" cy="2266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Imagen" descr="2013-06-17-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93742">
            <a:off x="1672102" y="1524497"/>
            <a:ext cx="4518409" cy="253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Imagen" descr="2013-06-17-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560">
            <a:off x="188483" y="3747931"/>
            <a:ext cx="2703438" cy="1519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Reciclado de tapitas de botellas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Para reciclarlas lo que hacemos es recolectar estas dentro de una bolsa para luego entregarlas al hospital Juan Pablo II.</a:t>
            </a:r>
            <a:endParaRPr lang="es-AR" dirty="0"/>
          </a:p>
        </p:txBody>
      </p:sp>
      <p:pic>
        <p:nvPicPr>
          <p:cNvPr id="5" name="4 Marcador de posición de imagen" descr="2013-06-17-052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911" b="21911"/>
          <a:stretch>
            <a:fillRect/>
          </a:stretch>
        </p:blipFill>
        <p:spPr>
          <a:xfrm rot="20755070">
            <a:off x="663575" y="1041400"/>
            <a:ext cx="4206875" cy="4205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RECICLADO DE PLASTICOS EN GENERAL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2800" dirty="0" smtClean="0"/>
              <a:t>P</a:t>
            </a:r>
            <a:r>
              <a:rPr lang="es-ES" sz="2800" dirty="0" smtClean="0"/>
              <a:t>ara reciclar la mayoría de los plásticos que se utilizan en la casa a diario, lo que hacemos es ir poniéndolos dentro de botellas pet, rellenándolas y compactándolas hasta el punto en que no caben mas (aprox. 800-1100 gramos). </a:t>
            </a:r>
            <a:endParaRPr lang="es-AR" sz="2800" dirty="0"/>
          </a:p>
        </p:txBody>
      </p:sp>
      <p:pic>
        <p:nvPicPr>
          <p:cNvPr id="5" name="4 Marcador de posición de imagen" descr="2013-06-18-0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89" r="21889"/>
          <a:stretch>
            <a:fillRect/>
          </a:stretch>
        </p:blipFill>
        <p:spPr>
          <a:xfrm rot="211615">
            <a:off x="733920" y="1103089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Reciclado de bolsas plásticas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Para las compras diarias utilizamos bolsas reutilizables y para reciclar las que no lo son, las juntamos para luego entregarlas a algún almacén que las necesite y las reutilice.</a:t>
            </a:r>
          </a:p>
          <a:p>
            <a:r>
              <a:rPr lang="es-ES" dirty="0" smtClean="0"/>
              <a:t>   </a:t>
            </a:r>
            <a:endParaRPr lang="es-AR" dirty="0"/>
          </a:p>
        </p:txBody>
      </p:sp>
      <p:pic>
        <p:nvPicPr>
          <p:cNvPr id="5" name="4 Marcador de posición de imagen" descr="2013-06-17-0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911" b="21911"/>
          <a:stretch>
            <a:fillRect/>
          </a:stretch>
        </p:blipFill>
        <p:spPr>
          <a:xfrm rot="557937">
            <a:off x="2024096" y="3041335"/>
            <a:ext cx="2538322" cy="2538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Imagen" descr="2013-06-18-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3896">
            <a:off x="383525" y="643755"/>
            <a:ext cx="4646039" cy="261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Reciclado de pilas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Todas las pilas que fueron dejando de funcionar las fuimos colocando en una botella plástica y las reemplazamos por recargables. Al completar la botella esta será entregada a algún centro de recepción de pilas. Por ejemplo: cadenas de supermercados.</a:t>
            </a:r>
            <a:endParaRPr lang="es-AR" dirty="0"/>
          </a:p>
        </p:txBody>
      </p:sp>
      <p:pic>
        <p:nvPicPr>
          <p:cNvPr id="5" name="4 Marcador de posición de imagen" descr="2013-06-16-0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911" b="21911"/>
          <a:stretch>
            <a:fillRect/>
          </a:stretch>
        </p:blipFill>
        <p:spPr>
          <a:xfrm rot="697339">
            <a:off x="663575" y="1041400"/>
            <a:ext cx="4206875" cy="4205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764704"/>
            <a:ext cx="3429000" cy="5256584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Estos métodos de reciclado los venimos realizando en mi familia durante ya 3 años </a:t>
            </a:r>
            <a:r>
              <a:rPr lang="es-ES" sz="2400" dirty="0" smtClean="0"/>
              <a:t>y </a:t>
            </a:r>
            <a:r>
              <a:rPr lang="es-ES" sz="2400" dirty="0" smtClean="0"/>
              <a:t>tenemos aproximadamente 350 botellas rellenas con </a:t>
            </a:r>
            <a:r>
              <a:rPr lang="es-ES" sz="2400" dirty="0" smtClean="0"/>
              <a:t>plásticos. Si bien la idea es construir algo en algún momento (hacen falta miles de botellas) lo mas importante de todo este proyecto es no tirar plásticos que afecten al ambiente.</a:t>
            </a:r>
            <a:endParaRPr lang="es-AR" sz="2400" dirty="0" smtClean="0"/>
          </a:p>
          <a:p>
            <a:endParaRPr lang="es-AR" dirty="0"/>
          </a:p>
        </p:txBody>
      </p:sp>
      <p:pic>
        <p:nvPicPr>
          <p:cNvPr id="5" name="4 Marcador de posición de imagen" descr="IMG-20130605-WA0004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254</Words>
  <Application>Microsoft Office PowerPoint</Application>
  <PresentationFormat>Presentación en pantalla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Opulento</vt:lpstr>
      <vt:lpstr>Reciclado de plástico familiar</vt:lpstr>
      <vt:lpstr>Reciclar botellas plásticas</vt:lpstr>
      <vt:lpstr>Reciclado de tapitas de botellas</vt:lpstr>
      <vt:lpstr>RECICLADO DE PLASTICOS EN GENERAL</vt:lpstr>
      <vt:lpstr>Reciclado de bolsas plásticas</vt:lpstr>
      <vt:lpstr>Reciclado de pilas</vt:lpstr>
      <vt:lpstr>Diapositiva 7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Reciclado de plástico</dc:title>
  <dc:creator>Windows User</dc:creator>
  <cp:lastModifiedBy>Windows User</cp:lastModifiedBy>
  <cp:revision>9</cp:revision>
  <dcterms:created xsi:type="dcterms:W3CDTF">2013-06-18T22:19:08Z</dcterms:created>
  <dcterms:modified xsi:type="dcterms:W3CDTF">2013-06-18T23:37:36Z</dcterms:modified>
</cp:coreProperties>
</file>